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10.xml" ContentType="application/vnd.openxmlformats-officedocument.drawingml.diagramData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5" r:id="rId18"/>
    <p:sldId id="274" r:id="rId19"/>
    <p:sldId id="271" r:id="rId20"/>
    <p:sldId id="272" r:id="rId21"/>
    <p:sldId id="276" r:id="rId22"/>
    <p:sldId id="277" r:id="rId23"/>
    <p:sldId id="278" r:id="rId24"/>
  </p:sldIdLst>
  <p:sldSz cx="12190413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84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AD07FE-E21D-4938-B5E0-8B5712DB4B55}">
          <dgm:prSet phldrT="[文字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zh-TW" altLang="en-US" dirty="0"/>
            </a:p>
          </dgm:t>
        </dgm:pt>
      </mc:Choice>
      <mc:Fallback xmlns="">
        <dgm:pt modelId="{51AD07FE-E21D-4938-B5E0-8B5712DB4B55}">
          <dgm:prSet phldrT="[文字]"/>
          <dgm:spPr/>
          <dgm:t>
            <a:bodyPr/>
            <a:lstStyle/>
            <a:p>
              <a:r>
                <a:rPr lang="zh-TW" altLang="en-US" b="0" i="0" smtClean="0">
                  <a:latin typeface="Cambria Math" panose="02040503050406030204" pitchFamily="18" charset="0"/>
                </a:rPr>
                <a:t>𝛾</a:t>
              </a:r>
              <a:endParaRPr lang="zh-TW" altLang="en-US" dirty="0"/>
            </a:p>
          </dgm:t>
        </dgm:pt>
      </mc:Fallback>
    </mc:AlternateConten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E955AADB-568B-4651-A8E2-FB0C702E9DE9}" type="presOf" srcId="{A8FB0473-6CEE-4653-B519-FFD792CD639B}" destId="{9B246174-6DFF-4F66-8B10-2CB92B387181}" srcOrd="0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3F2DB7FC-3F22-41C9-AFEF-89C12EE48E70}" type="presOf" srcId="{A8FB0473-6CEE-4653-B519-FFD792CD639B}" destId="{FEE20DB0-3EB9-4809-B662-5A3290280EE1}" srcOrd="1" destOrd="0" presId="urn:microsoft.com/office/officeart/2005/8/layout/venn1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5EEFB141-EA3E-4FB9-B4C2-BD632907EBA9}" type="presOf" srcId="{7327BFAD-700E-48F9-A118-E0B9CD718DF8}" destId="{5678FBA5-08FB-4DFB-9054-2A89B37E74F1}" srcOrd="1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3B51FC6A-8AF0-4382-9198-0D2F00A5CE8B}" type="presOf" srcId="{7327BFAD-700E-48F9-A118-E0B9CD718DF8}" destId="{636D68D8-7EAE-46AC-9080-29AFDAC0EB44}" srcOrd="0" destOrd="0" presId="urn:microsoft.com/office/officeart/2005/8/layout/venn1"/>
    <dgm:cxn modelId="{CFFB9509-CD27-4FEE-8227-1C0E776C4C2F}" type="presOf" srcId="{51AD07FE-E21D-4938-B5E0-8B5712DB4B55}" destId="{A507B23E-07C3-4527-B8F2-CB7468C1F6F7}" srcOrd="1" destOrd="0" presId="urn:microsoft.com/office/officeart/2005/8/layout/venn1"/>
    <dgm:cxn modelId="{29ACE349-92EE-4934-91E1-90B4629CFD3C}" type="presOf" srcId="{58E6C5D7-A9ED-4692-B975-188BE566B52C}" destId="{5617BD88-78EE-440F-A0BA-EAAB3B328DDD}" srcOrd="0" destOrd="0" presId="urn:microsoft.com/office/officeart/2005/8/layout/venn1"/>
    <dgm:cxn modelId="{9956B923-5E3F-4998-B9E5-E71258FF0382}" type="presOf" srcId="{51AD07FE-E21D-4938-B5E0-8B5712DB4B55}" destId="{08E3C362-A383-429D-BA56-F3EBA0C1623F}" srcOrd="0" destOrd="0" presId="urn:microsoft.com/office/officeart/2005/8/layout/venn1"/>
    <dgm:cxn modelId="{5A39F0D4-673C-414D-A951-58F8738A2121}" type="presParOf" srcId="{5617BD88-78EE-440F-A0BA-EAAB3B328DDD}" destId="{9B246174-6DFF-4F66-8B10-2CB92B387181}" srcOrd="0" destOrd="0" presId="urn:microsoft.com/office/officeart/2005/8/layout/venn1"/>
    <dgm:cxn modelId="{6AD1ED3B-2A5B-4164-8A6B-289110CA1ECA}" type="presParOf" srcId="{5617BD88-78EE-440F-A0BA-EAAB3B328DDD}" destId="{FEE20DB0-3EB9-4809-B662-5A3290280EE1}" srcOrd="1" destOrd="0" presId="urn:microsoft.com/office/officeart/2005/8/layout/venn1"/>
    <dgm:cxn modelId="{4EE69E23-DF9E-464D-9F3D-1DE71A079337}" type="presParOf" srcId="{5617BD88-78EE-440F-A0BA-EAAB3B328DDD}" destId="{08E3C362-A383-429D-BA56-F3EBA0C1623F}" srcOrd="2" destOrd="0" presId="urn:microsoft.com/office/officeart/2005/8/layout/venn1"/>
    <dgm:cxn modelId="{DE3C6FD2-2C8B-42DD-A33C-E08282BC895C}" type="presParOf" srcId="{5617BD88-78EE-440F-A0BA-EAAB3B328DDD}" destId="{A507B23E-07C3-4527-B8F2-CB7468C1F6F7}" srcOrd="3" destOrd="0" presId="urn:microsoft.com/office/officeart/2005/8/layout/venn1"/>
    <dgm:cxn modelId="{945FFBDC-EBCB-42D3-96C7-5BECF7604360}" type="presParOf" srcId="{5617BD88-78EE-440F-A0BA-EAAB3B328DDD}" destId="{636D68D8-7EAE-46AC-9080-29AFDAC0EB44}" srcOrd="4" destOrd="0" presId="urn:microsoft.com/office/officeart/2005/8/layout/venn1"/>
    <dgm:cxn modelId="{738D82D6-6E74-4EA6-97AF-9CED3383484E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1AD07FE-E21D-4938-B5E0-8B5712DB4B55}">
      <dgm:prSet phldrT="[文字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E7E28D-18E9-4871-8904-0A2F47C1484C}" type="presOf" srcId="{58E6C5D7-A9ED-4692-B975-188BE566B52C}" destId="{5617BD88-78EE-440F-A0BA-EAAB3B328DDD}" srcOrd="0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7D74AB88-3478-43E9-953E-828EBD28EE4F}" type="presOf" srcId="{51AD07FE-E21D-4938-B5E0-8B5712DB4B55}" destId="{08E3C362-A383-429D-BA56-F3EBA0C1623F}" srcOrd="0" destOrd="0" presId="urn:microsoft.com/office/officeart/2005/8/layout/venn1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F7C3AA62-BC4A-45A3-ABE2-E12CE9403F9F}" type="presOf" srcId="{7327BFAD-700E-48F9-A118-E0B9CD718DF8}" destId="{636D68D8-7EAE-46AC-9080-29AFDAC0EB44}" srcOrd="0" destOrd="0" presId="urn:microsoft.com/office/officeart/2005/8/layout/venn1"/>
    <dgm:cxn modelId="{7CF16ED5-2B06-4EBF-9646-163FB864E10B}" type="presOf" srcId="{7327BFAD-700E-48F9-A118-E0B9CD718DF8}" destId="{5678FBA5-08FB-4DFB-9054-2A89B37E74F1}" srcOrd="1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2CD5B19A-246B-4FAC-8B85-D84C7A362E60}" type="presOf" srcId="{A8FB0473-6CEE-4653-B519-FFD792CD639B}" destId="{FEE20DB0-3EB9-4809-B662-5A3290280EE1}" srcOrd="1" destOrd="0" presId="urn:microsoft.com/office/officeart/2005/8/layout/venn1"/>
    <dgm:cxn modelId="{F3EF6D00-DBC4-4891-949A-27B32F108A24}" type="presOf" srcId="{51AD07FE-E21D-4938-B5E0-8B5712DB4B55}" destId="{A507B23E-07C3-4527-B8F2-CB7468C1F6F7}" srcOrd="1" destOrd="0" presId="urn:microsoft.com/office/officeart/2005/8/layout/venn1"/>
    <dgm:cxn modelId="{A6DE30EF-16B4-48FE-8CFF-B3D1CB1B9960}" type="presOf" srcId="{A8FB0473-6CEE-4653-B519-FFD792CD639B}" destId="{9B246174-6DFF-4F66-8B10-2CB92B387181}" srcOrd="0" destOrd="0" presId="urn:microsoft.com/office/officeart/2005/8/layout/venn1"/>
    <dgm:cxn modelId="{EEA68F41-BE94-459E-8D6A-2737DFF1C496}" type="presParOf" srcId="{5617BD88-78EE-440F-A0BA-EAAB3B328DDD}" destId="{9B246174-6DFF-4F66-8B10-2CB92B387181}" srcOrd="0" destOrd="0" presId="urn:microsoft.com/office/officeart/2005/8/layout/venn1"/>
    <dgm:cxn modelId="{1EF968A3-0ECC-4116-AED2-107DC2F4D283}" type="presParOf" srcId="{5617BD88-78EE-440F-A0BA-EAAB3B328DDD}" destId="{FEE20DB0-3EB9-4809-B662-5A3290280EE1}" srcOrd="1" destOrd="0" presId="urn:microsoft.com/office/officeart/2005/8/layout/venn1"/>
    <dgm:cxn modelId="{32A735E7-B331-49DA-8639-FF2870E15562}" type="presParOf" srcId="{5617BD88-78EE-440F-A0BA-EAAB3B328DDD}" destId="{08E3C362-A383-429D-BA56-F3EBA0C1623F}" srcOrd="2" destOrd="0" presId="urn:microsoft.com/office/officeart/2005/8/layout/venn1"/>
    <dgm:cxn modelId="{C90F7F0B-3FCF-450C-95FA-098006268868}" type="presParOf" srcId="{5617BD88-78EE-440F-A0BA-EAAB3B328DDD}" destId="{A507B23E-07C3-4527-B8F2-CB7468C1F6F7}" srcOrd="3" destOrd="0" presId="urn:microsoft.com/office/officeart/2005/8/layout/venn1"/>
    <dgm:cxn modelId="{D6918ED3-1F5F-46CB-8C21-8B7423F79F4D}" type="presParOf" srcId="{5617BD88-78EE-440F-A0BA-EAAB3B328DDD}" destId="{636D68D8-7EAE-46AC-9080-29AFDAC0EB44}" srcOrd="4" destOrd="0" presId="urn:microsoft.com/office/officeart/2005/8/layout/venn1"/>
    <dgm:cxn modelId="{77581E3F-BF3E-48D9-9AEF-1904A4DC19AF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1AD07FE-E21D-4938-B5E0-8B5712DB4B55}">
      <dgm:prSet phldrT="[文字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CFA2783-5FBA-4606-80D8-72250BB28702}" type="presOf" srcId="{51AD07FE-E21D-4938-B5E0-8B5712DB4B55}" destId="{A507B23E-07C3-4527-B8F2-CB7468C1F6F7}" srcOrd="1" destOrd="0" presId="urn:microsoft.com/office/officeart/2005/8/layout/venn1"/>
    <dgm:cxn modelId="{272E3F82-4752-490A-BD09-492F7E18C700}" type="presOf" srcId="{A8FB0473-6CEE-4653-B519-FFD792CD639B}" destId="{FEE20DB0-3EB9-4809-B662-5A3290280EE1}" srcOrd="1" destOrd="0" presId="urn:microsoft.com/office/officeart/2005/8/layout/venn1"/>
    <dgm:cxn modelId="{35EC563D-C5A7-4B67-AEF0-FD99325245E2}" type="presOf" srcId="{A8FB0473-6CEE-4653-B519-FFD792CD639B}" destId="{9B246174-6DFF-4F66-8B10-2CB92B387181}" srcOrd="0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5B9157E4-5168-42A5-B814-D12F79E889F1}" type="presOf" srcId="{51AD07FE-E21D-4938-B5E0-8B5712DB4B55}" destId="{08E3C362-A383-429D-BA56-F3EBA0C1623F}" srcOrd="0" destOrd="0" presId="urn:microsoft.com/office/officeart/2005/8/layout/venn1"/>
    <dgm:cxn modelId="{796ABC7C-77BB-4DAE-A7A2-21411D6E64CE}" type="presOf" srcId="{58E6C5D7-A9ED-4692-B975-188BE566B52C}" destId="{5617BD88-78EE-440F-A0BA-EAAB3B328DDD}" srcOrd="0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9907F203-0B03-4FFC-927E-17202215DAC3}" type="presOf" srcId="{7327BFAD-700E-48F9-A118-E0B9CD718DF8}" destId="{636D68D8-7EAE-46AC-9080-29AFDAC0EB44}" srcOrd="0" destOrd="0" presId="urn:microsoft.com/office/officeart/2005/8/layout/venn1"/>
    <dgm:cxn modelId="{ED49C7AA-9EA3-4CCA-86BB-04E516728E5B}" type="presOf" srcId="{7327BFAD-700E-48F9-A118-E0B9CD718DF8}" destId="{5678FBA5-08FB-4DFB-9054-2A89B37E74F1}" srcOrd="1" destOrd="0" presId="urn:microsoft.com/office/officeart/2005/8/layout/venn1"/>
    <dgm:cxn modelId="{BBDCE593-6915-49BF-889D-FF343ACF5675}" type="presParOf" srcId="{5617BD88-78EE-440F-A0BA-EAAB3B328DDD}" destId="{9B246174-6DFF-4F66-8B10-2CB92B387181}" srcOrd="0" destOrd="0" presId="urn:microsoft.com/office/officeart/2005/8/layout/venn1"/>
    <dgm:cxn modelId="{0271DF4C-6C16-4275-8502-D2F2BAFC8673}" type="presParOf" srcId="{5617BD88-78EE-440F-A0BA-EAAB3B328DDD}" destId="{FEE20DB0-3EB9-4809-B662-5A3290280EE1}" srcOrd="1" destOrd="0" presId="urn:microsoft.com/office/officeart/2005/8/layout/venn1"/>
    <dgm:cxn modelId="{71F7C7C9-0BA7-43B4-94A9-B353B51AF7B2}" type="presParOf" srcId="{5617BD88-78EE-440F-A0BA-EAAB3B328DDD}" destId="{08E3C362-A383-429D-BA56-F3EBA0C1623F}" srcOrd="2" destOrd="0" presId="urn:microsoft.com/office/officeart/2005/8/layout/venn1"/>
    <dgm:cxn modelId="{89945C1A-10D2-43DB-BACE-99A6D8228137}" type="presParOf" srcId="{5617BD88-78EE-440F-A0BA-EAAB3B328DDD}" destId="{A507B23E-07C3-4527-B8F2-CB7468C1F6F7}" srcOrd="3" destOrd="0" presId="urn:microsoft.com/office/officeart/2005/8/layout/venn1"/>
    <dgm:cxn modelId="{6CB78DC1-A827-498C-BAA1-64BECB031C6E}" type="presParOf" srcId="{5617BD88-78EE-440F-A0BA-EAAB3B328DDD}" destId="{636D68D8-7EAE-46AC-9080-29AFDAC0EB44}" srcOrd="4" destOrd="0" presId="urn:microsoft.com/office/officeart/2005/8/layout/venn1"/>
    <dgm:cxn modelId="{A58DA92F-27DD-4CB0-8461-60F8468C4035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AD07FE-E21D-4938-B5E0-8B5712DB4B55}">
          <dgm:prSet phldrT="[文字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zh-TW" altLang="en-US" dirty="0"/>
            </a:p>
          </dgm:t>
        </dgm:pt>
      </mc:Choice>
      <mc:Fallback xmlns="">
        <dgm:pt modelId="{51AD07FE-E21D-4938-B5E0-8B5712DB4B55}">
          <dgm:prSet phldrT="[文字]"/>
          <dgm:spPr/>
          <dgm:t>
            <a:bodyPr/>
            <a:lstStyle/>
            <a:p>
              <a:r>
                <a:rPr lang="zh-TW" altLang="en-US" b="0" i="0" smtClean="0">
                  <a:latin typeface="Cambria Math" panose="02040503050406030204" pitchFamily="18" charset="0"/>
                </a:rPr>
                <a:t>𝛾</a:t>
              </a:r>
              <a:endParaRPr lang="zh-TW" altLang="en-US" dirty="0"/>
            </a:p>
          </dgm:t>
        </dgm:pt>
      </mc:Fallback>
    </mc:AlternateConten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191FAD-3863-4910-A48F-47A350ACD88A}" type="presOf" srcId="{7327BFAD-700E-48F9-A118-E0B9CD718DF8}" destId="{636D68D8-7EAE-46AC-9080-29AFDAC0EB44}" srcOrd="0" destOrd="0" presId="urn:microsoft.com/office/officeart/2005/8/layout/venn1"/>
    <dgm:cxn modelId="{1B39BDEB-3DCA-46CE-B6AD-214C74F1BD90}" type="presOf" srcId="{A8FB0473-6CEE-4653-B519-FFD792CD639B}" destId="{FEE20DB0-3EB9-4809-B662-5A3290280EE1}" srcOrd="1" destOrd="0" presId="urn:microsoft.com/office/officeart/2005/8/layout/venn1"/>
    <dgm:cxn modelId="{B20992E6-FB2F-46B5-BE87-1EE04E9D8779}" type="presOf" srcId="{7327BFAD-700E-48F9-A118-E0B9CD718DF8}" destId="{5678FBA5-08FB-4DFB-9054-2A89B37E74F1}" srcOrd="1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1A404168-20BF-4EDE-BD25-F248975CC076}" type="presOf" srcId="{51AD07FE-E21D-4938-B5E0-8B5712DB4B55}" destId="{08E3C362-A383-429D-BA56-F3EBA0C1623F}" srcOrd="0" destOrd="0" presId="urn:microsoft.com/office/officeart/2005/8/layout/venn1"/>
    <dgm:cxn modelId="{B07D7070-53F1-4E23-A7CD-10886F06073D}" type="presOf" srcId="{51AD07FE-E21D-4938-B5E0-8B5712DB4B55}" destId="{A507B23E-07C3-4527-B8F2-CB7468C1F6F7}" srcOrd="1" destOrd="0" presId="urn:microsoft.com/office/officeart/2005/8/layout/venn1"/>
    <dgm:cxn modelId="{C622CCE9-88A4-40B1-960C-10AE31E77B51}" type="presOf" srcId="{A8FB0473-6CEE-4653-B519-FFD792CD639B}" destId="{9B246174-6DFF-4F66-8B10-2CB92B387181}" srcOrd="0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35F41C35-967C-4C2A-914E-81C3975BF58C}" type="presOf" srcId="{58E6C5D7-A9ED-4692-B975-188BE566B52C}" destId="{5617BD88-78EE-440F-A0BA-EAAB3B328DDD}" srcOrd="0" destOrd="0" presId="urn:microsoft.com/office/officeart/2005/8/layout/venn1"/>
    <dgm:cxn modelId="{F01F58CA-A3FD-48A2-B206-89F695D68131}" type="presParOf" srcId="{5617BD88-78EE-440F-A0BA-EAAB3B328DDD}" destId="{9B246174-6DFF-4F66-8B10-2CB92B387181}" srcOrd="0" destOrd="0" presId="urn:microsoft.com/office/officeart/2005/8/layout/venn1"/>
    <dgm:cxn modelId="{5B8B63AA-C712-40F7-B9A1-96CD153731FF}" type="presParOf" srcId="{5617BD88-78EE-440F-A0BA-EAAB3B328DDD}" destId="{FEE20DB0-3EB9-4809-B662-5A3290280EE1}" srcOrd="1" destOrd="0" presId="urn:microsoft.com/office/officeart/2005/8/layout/venn1"/>
    <dgm:cxn modelId="{BF06D345-14B7-478D-A69F-2348F5182731}" type="presParOf" srcId="{5617BD88-78EE-440F-A0BA-EAAB3B328DDD}" destId="{08E3C362-A383-429D-BA56-F3EBA0C1623F}" srcOrd="2" destOrd="0" presId="urn:microsoft.com/office/officeart/2005/8/layout/venn1"/>
    <dgm:cxn modelId="{7A0B8CBD-F37F-4648-AA1F-99DDF958ABD8}" type="presParOf" srcId="{5617BD88-78EE-440F-A0BA-EAAB3B328DDD}" destId="{A507B23E-07C3-4527-B8F2-CB7468C1F6F7}" srcOrd="3" destOrd="0" presId="urn:microsoft.com/office/officeart/2005/8/layout/venn1"/>
    <dgm:cxn modelId="{359E3EFB-640A-49D5-8174-530AB86BE8F6}" type="presParOf" srcId="{5617BD88-78EE-440F-A0BA-EAAB3B328DDD}" destId="{636D68D8-7EAE-46AC-9080-29AFDAC0EB44}" srcOrd="4" destOrd="0" presId="urn:microsoft.com/office/officeart/2005/8/layout/venn1"/>
    <dgm:cxn modelId="{B7AE4DD0-AEE6-48A5-8164-6A51D7F5AFB4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1AD07FE-E21D-4938-B5E0-8B5712DB4B55}">
      <dgm:prSet phldrT="[文字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7191FAD-3863-4910-A48F-47A350ACD88A}" type="presOf" srcId="{7327BFAD-700E-48F9-A118-E0B9CD718DF8}" destId="{636D68D8-7EAE-46AC-9080-29AFDAC0EB44}" srcOrd="0" destOrd="0" presId="urn:microsoft.com/office/officeart/2005/8/layout/venn1"/>
    <dgm:cxn modelId="{1B39BDEB-3DCA-46CE-B6AD-214C74F1BD90}" type="presOf" srcId="{A8FB0473-6CEE-4653-B519-FFD792CD639B}" destId="{FEE20DB0-3EB9-4809-B662-5A3290280EE1}" srcOrd="1" destOrd="0" presId="urn:microsoft.com/office/officeart/2005/8/layout/venn1"/>
    <dgm:cxn modelId="{B20992E6-FB2F-46B5-BE87-1EE04E9D8779}" type="presOf" srcId="{7327BFAD-700E-48F9-A118-E0B9CD718DF8}" destId="{5678FBA5-08FB-4DFB-9054-2A89B37E74F1}" srcOrd="1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1A404168-20BF-4EDE-BD25-F248975CC076}" type="presOf" srcId="{51AD07FE-E21D-4938-B5E0-8B5712DB4B55}" destId="{08E3C362-A383-429D-BA56-F3EBA0C1623F}" srcOrd="0" destOrd="0" presId="urn:microsoft.com/office/officeart/2005/8/layout/venn1"/>
    <dgm:cxn modelId="{B07D7070-53F1-4E23-A7CD-10886F06073D}" type="presOf" srcId="{51AD07FE-E21D-4938-B5E0-8B5712DB4B55}" destId="{A507B23E-07C3-4527-B8F2-CB7468C1F6F7}" srcOrd="1" destOrd="0" presId="urn:microsoft.com/office/officeart/2005/8/layout/venn1"/>
    <dgm:cxn modelId="{C622CCE9-88A4-40B1-960C-10AE31E77B51}" type="presOf" srcId="{A8FB0473-6CEE-4653-B519-FFD792CD639B}" destId="{9B246174-6DFF-4F66-8B10-2CB92B387181}" srcOrd="0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35F41C35-967C-4C2A-914E-81C3975BF58C}" type="presOf" srcId="{58E6C5D7-A9ED-4692-B975-188BE566B52C}" destId="{5617BD88-78EE-440F-A0BA-EAAB3B328DDD}" srcOrd="0" destOrd="0" presId="urn:microsoft.com/office/officeart/2005/8/layout/venn1"/>
    <dgm:cxn modelId="{F01F58CA-A3FD-48A2-B206-89F695D68131}" type="presParOf" srcId="{5617BD88-78EE-440F-A0BA-EAAB3B328DDD}" destId="{9B246174-6DFF-4F66-8B10-2CB92B387181}" srcOrd="0" destOrd="0" presId="urn:microsoft.com/office/officeart/2005/8/layout/venn1"/>
    <dgm:cxn modelId="{5B8B63AA-C712-40F7-B9A1-96CD153731FF}" type="presParOf" srcId="{5617BD88-78EE-440F-A0BA-EAAB3B328DDD}" destId="{FEE20DB0-3EB9-4809-B662-5A3290280EE1}" srcOrd="1" destOrd="0" presId="urn:microsoft.com/office/officeart/2005/8/layout/venn1"/>
    <dgm:cxn modelId="{BF06D345-14B7-478D-A69F-2348F5182731}" type="presParOf" srcId="{5617BD88-78EE-440F-A0BA-EAAB3B328DDD}" destId="{08E3C362-A383-429D-BA56-F3EBA0C1623F}" srcOrd="2" destOrd="0" presId="urn:microsoft.com/office/officeart/2005/8/layout/venn1"/>
    <dgm:cxn modelId="{7A0B8CBD-F37F-4648-AA1F-99DDF958ABD8}" type="presParOf" srcId="{5617BD88-78EE-440F-A0BA-EAAB3B328DDD}" destId="{A507B23E-07C3-4527-B8F2-CB7468C1F6F7}" srcOrd="3" destOrd="0" presId="urn:microsoft.com/office/officeart/2005/8/layout/venn1"/>
    <dgm:cxn modelId="{359E3EFB-640A-49D5-8174-530AB86BE8F6}" type="presParOf" srcId="{5617BD88-78EE-440F-A0BA-EAAB3B328DDD}" destId="{636D68D8-7EAE-46AC-9080-29AFDAC0EB44}" srcOrd="4" destOrd="0" presId="urn:microsoft.com/office/officeart/2005/8/layout/venn1"/>
    <dgm:cxn modelId="{B7AE4DD0-AEE6-48A5-8164-6A51D7F5AFB4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AD07FE-E21D-4938-B5E0-8B5712DB4B55}">
          <dgm:prSet phldrT="[文字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zh-TW" altLang="en-US" dirty="0"/>
            </a:p>
          </dgm:t>
        </dgm:pt>
      </mc:Choice>
      <mc:Fallback xmlns="">
        <dgm:pt modelId="{51AD07FE-E21D-4938-B5E0-8B5712DB4B55}">
          <dgm:prSet phldrT="[文字]"/>
          <dgm:spPr/>
          <dgm:t>
            <a:bodyPr/>
            <a:lstStyle/>
            <a:p>
              <a:r>
                <a:rPr lang="zh-TW" altLang="en-US" b="0" i="0" smtClean="0">
                  <a:latin typeface="Cambria Math" panose="02040503050406030204" pitchFamily="18" charset="0"/>
                </a:rPr>
                <a:t>𝛾</a:t>
              </a:r>
              <a:endParaRPr lang="zh-TW" altLang="en-US" dirty="0"/>
            </a:p>
          </dgm:t>
        </dgm:pt>
      </mc:Fallback>
    </mc:AlternateConten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16665D-E3C5-4962-8379-349E2094B29E}" type="presOf" srcId="{7327BFAD-700E-48F9-A118-E0B9CD718DF8}" destId="{636D68D8-7EAE-46AC-9080-29AFDAC0EB44}" srcOrd="0" destOrd="0" presId="urn:microsoft.com/office/officeart/2005/8/layout/venn1"/>
    <dgm:cxn modelId="{2F5A1DD1-6E30-4180-8874-2BEFC87C93F4}" type="presOf" srcId="{58E6C5D7-A9ED-4692-B975-188BE566B52C}" destId="{5617BD88-78EE-440F-A0BA-EAAB3B328DDD}" srcOrd="0" destOrd="0" presId="urn:microsoft.com/office/officeart/2005/8/layout/venn1"/>
    <dgm:cxn modelId="{33D47DC8-5482-4500-BA5F-EA145D2A26C7}" type="presOf" srcId="{7327BFAD-700E-48F9-A118-E0B9CD718DF8}" destId="{5678FBA5-08FB-4DFB-9054-2A89B37E74F1}" srcOrd="1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6DC34181-E3EA-42AF-9DF5-F4A57F71A237}" type="presOf" srcId="{A8FB0473-6CEE-4653-B519-FFD792CD639B}" destId="{9B246174-6DFF-4F66-8B10-2CB92B387181}" srcOrd="0" destOrd="0" presId="urn:microsoft.com/office/officeart/2005/8/layout/venn1"/>
    <dgm:cxn modelId="{E4EDCEA1-5704-4B89-B8D6-4BE21425F204}" type="presOf" srcId="{51AD07FE-E21D-4938-B5E0-8B5712DB4B55}" destId="{08E3C362-A383-429D-BA56-F3EBA0C1623F}" srcOrd="0" destOrd="0" presId="urn:microsoft.com/office/officeart/2005/8/layout/venn1"/>
    <dgm:cxn modelId="{21633702-A2D2-4B89-87A3-898AD2581F43}" type="presOf" srcId="{51AD07FE-E21D-4938-B5E0-8B5712DB4B55}" destId="{A507B23E-07C3-4527-B8F2-CB7468C1F6F7}" srcOrd="1" destOrd="0" presId="urn:microsoft.com/office/officeart/2005/8/layout/venn1"/>
    <dgm:cxn modelId="{F0B073D4-B7DD-40DB-908B-8D3D8FBF3B80}" type="presOf" srcId="{A8FB0473-6CEE-4653-B519-FFD792CD639B}" destId="{FEE20DB0-3EB9-4809-B662-5A3290280EE1}" srcOrd="1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3C610F59-43D9-46C3-8DCB-6BDE82D76BE0}" type="presParOf" srcId="{5617BD88-78EE-440F-A0BA-EAAB3B328DDD}" destId="{9B246174-6DFF-4F66-8B10-2CB92B387181}" srcOrd="0" destOrd="0" presId="urn:microsoft.com/office/officeart/2005/8/layout/venn1"/>
    <dgm:cxn modelId="{3E8ACF93-E50E-4B36-9A51-7AF128EE36BD}" type="presParOf" srcId="{5617BD88-78EE-440F-A0BA-EAAB3B328DDD}" destId="{FEE20DB0-3EB9-4809-B662-5A3290280EE1}" srcOrd="1" destOrd="0" presId="urn:microsoft.com/office/officeart/2005/8/layout/venn1"/>
    <dgm:cxn modelId="{BC8EC0F9-3EB6-47E9-AC99-57F9BA5CDC30}" type="presParOf" srcId="{5617BD88-78EE-440F-A0BA-EAAB3B328DDD}" destId="{08E3C362-A383-429D-BA56-F3EBA0C1623F}" srcOrd="2" destOrd="0" presId="urn:microsoft.com/office/officeart/2005/8/layout/venn1"/>
    <dgm:cxn modelId="{18D4CB10-1C05-4431-A2AF-17B95F1FDEC4}" type="presParOf" srcId="{5617BD88-78EE-440F-A0BA-EAAB3B328DDD}" destId="{A507B23E-07C3-4527-B8F2-CB7468C1F6F7}" srcOrd="3" destOrd="0" presId="urn:microsoft.com/office/officeart/2005/8/layout/venn1"/>
    <dgm:cxn modelId="{82CB5DD3-92E0-462B-84EC-AFBD2105C3D9}" type="presParOf" srcId="{5617BD88-78EE-440F-A0BA-EAAB3B328DDD}" destId="{636D68D8-7EAE-46AC-9080-29AFDAC0EB44}" srcOrd="4" destOrd="0" presId="urn:microsoft.com/office/officeart/2005/8/layout/venn1"/>
    <dgm:cxn modelId="{2FA376E4-945B-472F-8DC7-2080F0E9609C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1AD07FE-E21D-4938-B5E0-8B5712DB4B55}">
      <dgm:prSet phldrT="[文字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F316665D-E3C5-4962-8379-349E2094B29E}" type="presOf" srcId="{7327BFAD-700E-48F9-A118-E0B9CD718DF8}" destId="{636D68D8-7EAE-46AC-9080-29AFDAC0EB44}" srcOrd="0" destOrd="0" presId="urn:microsoft.com/office/officeart/2005/8/layout/venn1"/>
    <dgm:cxn modelId="{2F5A1DD1-6E30-4180-8874-2BEFC87C93F4}" type="presOf" srcId="{58E6C5D7-A9ED-4692-B975-188BE566B52C}" destId="{5617BD88-78EE-440F-A0BA-EAAB3B328DDD}" srcOrd="0" destOrd="0" presId="urn:microsoft.com/office/officeart/2005/8/layout/venn1"/>
    <dgm:cxn modelId="{33D47DC8-5482-4500-BA5F-EA145D2A26C7}" type="presOf" srcId="{7327BFAD-700E-48F9-A118-E0B9CD718DF8}" destId="{5678FBA5-08FB-4DFB-9054-2A89B37E74F1}" srcOrd="1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6DC34181-E3EA-42AF-9DF5-F4A57F71A237}" type="presOf" srcId="{A8FB0473-6CEE-4653-B519-FFD792CD639B}" destId="{9B246174-6DFF-4F66-8B10-2CB92B387181}" srcOrd="0" destOrd="0" presId="urn:microsoft.com/office/officeart/2005/8/layout/venn1"/>
    <dgm:cxn modelId="{E4EDCEA1-5704-4B89-B8D6-4BE21425F204}" type="presOf" srcId="{51AD07FE-E21D-4938-B5E0-8B5712DB4B55}" destId="{08E3C362-A383-429D-BA56-F3EBA0C1623F}" srcOrd="0" destOrd="0" presId="urn:microsoft.com/office/officeart/2005/8/layout/venn1"/>
    <dgm:cxn modelId="{21633702-A2D2-4B89-87A3-898AD2581F43}" type="presOf" srcId="{51AD07FE-E21D-4938-B5E0-8B5712DB4B55}" destId="{A507B23E-07C3-4527-B8F2-CB7468C1F6F7}" srcOrd="1" destOrd="0" presId="urn:microsoft.com/office/officeart/2005/8/layout/venn1"/>
    <dgm:cxn modelId="{F0B073D4-B7DD-40DB-908B-8D3D8FBF3B80}" type="presOf" srcId="{A8FB0473-6CEE-4653-B519-FFD792CD639B}" destId="{FEE20DB0-3EB9-4809-B662-5A3290280EE1}" srcOrd="1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3C610F59-43D9-46C3-8DCB-6BDE82D76BE0}" type="presParOf" srcId="{5617BD88-78EE-440F-A0BA-EAAB3B328DDD}" destId="{9B246174-6DFF-4F66-8B10-2CB92B387181}" srcOrd="0" destOrd="0" presId="urn:microsoft.com/office/officeart/2005/8/layout/venn1"/>
    <dgm:cxn modelId="{3E8ACF93-E50E-4B36-9A51-7AF128EE36BD}" type="presParOf" srcId="{5617BD88-78EE-440F-A0BA-EAAB3B328DDD}" destId="{FEE20DB0-3EB9-4809-B662-5A3290280EE1}" srcOrd="1" destOrd="0" presId="urn:microsoft.com/office/officeart/2005/8/layout/venn1"/>
    <dgm:cxn modelId="{BC8EC0F9-3EB6-47E9-AC99-57F9BA5CDC30}" type="presParOf" srcId="{5617BD88-78EE-440F-A0BA-EAAB3B328DDD}" destId="{08E3C362-A383-429D-BA56-F3EBA0C1623F}" srcOrd="2" destOrd="0" presId="urn:microsoft.com/office/officeart/2005/8/layout/venn1"/>
    <dgm:cxn modelId="{18D4CB10-1C05-4431-A2AF-17B95F1FDEC4}" type="presParOf" srcId="{5617BD88-78EE-440F-A0BA-EAAB3B328DDD}" destId="{A507B23E-07C3-4527-B8F2-CB7468C1F6F7}" srcOrd="3" destOrd="0" presId="urn:microsoft.com/office/officeart/2005/8/layout/venn1"/>
    <dgm:cxn modelId="{82CB5DD3-92E0-462B-84EC-AFBD2105C3D9}" type="presParOf" srcId="{5617BD88-78EE-440F-A0BA-EAAB3B328DDD}" destId="{636D68D8-7EAE-46AC-9080-29AFDAC0EB44}" srcOrd="4" destOrd="0" presId="urn:microsoft.com/office/officeart/2005/8/layout/venn1"/>
    <dgm:cxn modelId="{2FA376E4-945B-472F-8DC7-2080F0E9609C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AD07FE-E21D-4938-B5E0-8B5712DB4B55}">
          <dgm:prSet phldrT="[文字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zh-TW" altLang="en-US" dirty="0"/>
            </a:p>
          </dgm:t>
        </dgm:pt>
      </mc:Choice>
      <mc:Fallback xmlns="">
        <dgm:pt modelId="{51AD07FE-E21D-4938-B5E0-8B5712DB4B55}">
          <dgm:prSet phldrT="[文字]"/>
          <dgm:spPr/>
          <dgm:t>
            <a:bodyPr/>
            <a:lstStyle/>
            <a:p>
              <a:r>
                <a:rPr lang="zh-TW" altLang="en-US" b="0" i="0" smtClean="0">
                  <a:latin typeface="Cambria Math" panose="02040503050406030204" pitchFamily="18" charset="0"/>
                </a:rPr>
                <a:t>𝛾</a:t>
              </a:r>
              <a:endParaRPr lang="zh-TW" altLang="en-US" dirty="0"/>
            </a:p>
          </dgm:t>
        </dgm:pt>
      </mc:Fallback>
    </mc:AlternateConten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CD0EA5AE-9BBF-4CD8-83D5-4164AB320F7D}" type="presOf" srcId="{A8FB0473-6CEE-4653-B519-FFD792CD639B}" destId="{FEE20DB0-3EB9-4809-B662-5A3290280EE1}" srcOrd="1" destOrd="0" presId="urn:microsoft.com/office/officeart/2005/8/layout/venn1"/>
    <dgm:cxn modelId="{ED7988A0-85E9-49AE-9AEF-B7053798EB7E}" type="presOf" srcId="{58E6C5D7-A9ED-4692-B975-188BE566B52C}" destId="{5617BD88-78EE-440F-A0BA-EAAB3B328DDD}" srcOrd="0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A03EA96F-EFF7-4F69-924A-FE4844B0F3FA}" type="presOf" srcId="{7327BFAD-700E-48F9-A118-E0B9CD718DF8}" destId="{636D68D8-7EAE-46AC-9080-29AFDAC0EB44}" srcOrd="0" destOrd="0" presId="urn:microsoft.com/office/officeart/2005/8/layout/venn1"/>
    <dgm:cxn modelId="{7B996861-4A47-4762-B4FF-43E646E453A0}" type="presOf" srcId="{51AD07FE-E21D-4938-B5E0-8B5712DB4B55}" destId="{08E3C362-A383-429D-BA56-F3EBA0C1623F}" srcOrd="0" destOrd="0" presId="urn:microsoft.com/office/officeart/2005/8/layout/venn1"/>
    <dgm:cxn modelId="{C52DAD8E-AF9C-468E-8A7F-1D1EF2A730E8}" type="presOf" srcId="{7327BFAD-700E-48F9-A118-E0B9CD718DF8}" destId="{5678FBA5-08FB-4DFB-9054-2A89B37E74F1}" srcOrd="1" destOrd="0" presId="urn:microsoft.com/office/officeart/2005/8/layout/venn1"/>
    <dgm:cxn modelId="{B091B7CA-8EFF-4D90-B6CE-7363CD8AE934}" type="presOf" srcId="{51AD07FE-E21D-4938-B5E0-8B5712DB4B55}" destId="{A507B23E-07C3-4527-B8F2-CB7468C1F6F7}" srcOrd="1" destOrd="0" presId="urn:microsoft.com/office/officeart/2005/8/layout/venn1"/>
    <dgm:cxn modelId="{3319DF16-F675-48AB-8652-3602BFF2E07A}" type="presOf" srcId="{A8FB0473-6CEE-4653-B519-FFD792CD639B}" destId="{9B246174-6DFF-4F66-8B10-2CB92B387181}" srcOrd="0" destOrd="0" presId="urn:microsoft.com/office/officeart/2005/8/layout/venn1"/>
    <dgm:cxn modelId="{777DAD00-7739-411D-9AA2-E88D2627AAEE}" type="presParOf" srcId="{5617BD88-78EE-440F-A0BA-EAAB3B328DDD}" destId="{9B246174-6DFF-4F66-8B10-2CB92B387181}" srcOrd="0" destOrd="0" presId="urn:microsoft.com/office/officeart/2005/8/layout/venn1"/>
    <dgm:cxn modelId="{B80FC858-8FEE-4F8A-BA23-47DB33BC4AB7}" type="presParOf" srcId="{5617BD88-78EE-440F-A0BA-EAAB3B328DDD}" destId="{FEE20DB0-3EB9-4809-B662-5A3290280EE1}" srcOrd="1" destOrd="0" presId="urn:microsoft.com/office/officeart/2005/8/layout/venn1"/>
    <dgm:cxn modelId="{3B24DB48-E893-43B1-A670-1F05D74572D1}" type="presParOf" srcId="{5617BD88-78EE-440F-A0BA-EAAB3B328DDD}" destId="{08E3C362-A383-429D-BA56-F3EBA0C1623F}" srcOrd="2" destOrd="0" presId="urn:microsoft.com/office/officeart/2005/8/layout/venn1"/>
    <dgm:cxn modelId="{0A765F98-267F-428D-A308-AC78022CA2C4}" type="presParOf" srcId="{5617BD88-78EE-440F-A0BA-EAAB3B328DDD}" destId="{A507B23E-07C3-4527-B8F2-CB7468C1F6F7}" srcOrd="3" destOrd="0" presId="urn:microsoft.com/office/officeart/2005/8/layout/venn1"/>
    <dgm:cxn modelId="{59FBDF36-0867-4E5F-89EE-D112DD387423}" type="presParOf" srcId="{5617BD88-78EE-440F-A0BA-EAAB3B328DDD}" destId="{636D68D8-7EAE-46AC-9080-29AFDAC0EB44}" srcOrd="4" destOrd="0" presId="urn:microsoft.com/office/officeart/2005/8/layout/venn1"/>
    <dgm:cxn modelId="{0F69FF98-E660-4EAF-957E-166B1B831805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1AD07FE-E21D-4938-B5E0-8B5712DB4B55}">
      <dgm:prSet phldrT="[文字]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zh-TW" altLang="en-US">
              <a:noFill/>
            </a:rPr>
            <a:t> </a:t>
          </a:r>
        </a:p>
      </dgm:t>
    </dgm:p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CD0EA5AE-9BBF-4CD8-83D5-4164AB320F7D}" type="presOf" srcId="{A8FB0473-6CEE-4653-B519-FFD792CD639B}" destId="{FEE20DB0-3EB9-4809-B662-5A3290280EE1}" srcOrd="1" destOrd="0" presId="urn:microsoft.com/office/officeart/2005/8/layout/venn1"/>
    <dgm:cxn modelId="{ED7988A0-85E9-49AE-9AEF-B7053798EB7E}" type="presOf" srcId="{58E6C5D7-A9ED-4692-B975-188BE566B52C}" destId="{5617BD88-78EE-440F-A0BA-EAAB3B328DDD}" srcOrd="0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A03EA96F-EFF7-4F69-924A-FE4844B0F3FA}" type="presOf" srcId="{7327BFAD-700E-48F9-A118-E0B9CD718DF8}" destId="{636D68D8-7EAE-46AC-9080-29AFDAC0EB44}" srcOrd="0" destOrd="0" presId="urn:microsoft.com/office/officeart/2005/8/layout/venn1"/>
    <dgm:cxn modelId="{7B996861-4A47-4762-B4FF-43E646E453A0}" type="presOf" srcId="{51AD07FE-E21D-4938-B5E0-8B5712DB4B55}" destId="{08E3C362-A383-429D-BA56-F3EBA0C1623F}" srcOrd="0" destOrd="0" presId="urn:microsoft.com/office/officeart/2005/8/layout/venn1"/>
    <dgm:cxn modelId="{C52DAD8E-AF9C-468E-8A7F-1D1EF2A730E8}" type="presOf" srcId="{7327BFAD-700E-48F9-A118-E0B9CD718DF8}" destId="{5678FBA5-08FB-4DFB-9054-2A89B37E74F1}" srcOrd="1" destOrd="0" presId="urn:microsoft.com/office/officeart/2005/8/layout/venn1"/>
    <dgm:cxn modelId="{B091B7CA-8EFF-4D90-B6CE-7363CD8AE934}" type="presOf" srcId="{51AD07FE-E21D-4938-B5E0-8B5712DB4B55}" destId="{A507B23E-07C3-4527-B8F2-CB7468C1F6F7}" srcOrd="1" destOrd="0" presId="urn:microsoft.com/office/officeart/2005/8/layout/venn1"/>
    <dgm:cxn modelId="{3319DF16-F675-48AB-8652-3602BFF2E07A}" type="presOf" srcId="{A8FB0473-6CEE-4653-B519-FFD792CD639B}" destId="{9B246174-6DFF-4F66-8B10-2CB92B387181}" srcOrd="0" destOrd="0" presId="urn:microsoft.com/office/officeart/2005/8/layout/venn1"/>
    <dgm:cxn modelId="{777DAD00-7739-411D-9AA2-E88D2627AAEE}" type="presParOf" srcId="{5617BD88-78EE-440F-A0BA-EAAB3B328DDD}" destId="{9B246174-6DFF-4F66-8B10-2CB92B387181}" srcOrd="0" destOrd="0" presId="urn:microsoft.com/office/officeart/2005/8/layout/venn1"/>
    <dgm:cxn modelId="{B80FC858-8FEE-4F8A-BA23-47DB33BC4AB7}" type="presParOf" srcId="{5617BD88-78EE-440F-A0BA-EAAB3B328DDD}" destId="{FEE20DB0-3EB9-4809-B662-5A3290280EE1}" srcOrd="1" destOrd="0" presId="urn:microsoft.com/office/officeart/2005/8/layout/venn1"/>
    <dgm:cxn modelId="{3B24DB48-E893-43B1-A670-1F05D74572D1}" type="presParOf" srcId="{5617BD88-78EE-440F-A0BA-EAAB3B328DDD}" destId="{08E3C362-A383-429D-BA56-F3EBA0C1623F}" srcOrd="2" destOrd="0" presId="urn:microsoft.com/office/officeart/2005/8/layout/venn1"/>
    <dgm:cxn modelId="{0A765F98-267F-428D-A308-AC78022CA2C4}" type="presParOf" srcId="{5617BD88-78EE-440F-A0BA-EAAB3B328DDD}" destId="{A507B23E-07C3-4527-B8F2-CB7468C1F6F7}" srcOrd="3" destOrd="0" presId="urn:microsoft.com/office/officeart/2005/8/layout/venn1"/>
    <dgm:cxn modelId="{59FBDF36-0867-4E5F-89EE-D112DD387423}" type="presParOf" srcId="{5617BD88-78EE-440F-A0BA-EAAB3B328DDD}" destId="{636D68D8-7EAE-46AC-9080-29AFDAC0EB44}" srcOrd="4" destOrd="0" presId="urn:microsoft.com/office/officeart/2005/8/layout/venn1"/>
    <dgm:cxn modelId="{0F69FF98-E660-4EAF-957E-166B1B831805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8E6C5D7-A9ED-4692-B975-188BE566B52C}" type="doc">
      <dgm:prSet loTypeId="urn:microsoft.com/office/officeart/2005/8/layout/venn1" loCatId="relationship" qsTypeId="urn:microsoft.com/office/officeart/2005/8/quickstyle/simple4" qsCatId="simple" csTypeId="urn:microsoft.com/office/officeart/2005/8/colors/accent1_2" csCatId="accent1" phldr="1"/>
      <dgm:spPr/>
    </dgm:pt>
    <dgm:pt modelId="{A8FB0473-6CEE-4653-B519-FFD792CD639B}">
      <dgm:prSet phldrT="[文字]"/>
      <dgm:spPr/>
      <dgm:t>
        <a:bodyPr/>
        <a:lstStyle/>
        <a:p>
          <a:r>
            <a:rPr lang="en-US" altLang="zh-TW" dirty="0" smtClean="0"/>
            <a:t>x</a:t>
          </a:r>
          <a:endParaRPr lang="zh-TW" altLang="en-US" dirty="0"/>
        </a:p>
      </dgm:t>
    </dgm:pt>
    <dgm:pt modelId="{5F02FE78-DEB2-4E35-8C68-AC4850BB6656}" type="parTrans" cxnId="{10AB4627-44A5-4CDA-93E4-76ED00C6B85F}">
      <dgm:prSet/>
      <dgm:spPr/>
      <dgm:t>
        <a:bodyPr/>
        <a:lstStyle/>
        <a:p>
          <a:endParaRPr lang="zh-TW" altLang="en-US"/>
        </a:p>
      </dgm:t>
    </dgm:pt>
    <dgm:pt modelId="{5A1C0D7E-4921-40A7-9B9A-3F9639B9DC4F}" type="sibTrans" cxnId="{10AB4627-44A5-4CDA-93E4-76ED00C6B85F}">
      <dgm:prSet/>
      <dgm:spPr/>
      <dgm:t>
        <a:bodyPr/>
        <a:lstStyle/>
        <a:p>
          <a:endParaRPr lang="zh-TW" alt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51AD07FE-E21D-4938-B5E0-8B5712DB4B55}">
          <dgm:prSet phldrT="[文字]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zh-TW" alt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m:oMathPara>
              </a14:m>
              <a:endParaRPr lang="zh-TW" altLang="en-US" dirty="0"/>
            </a:p>
          </dgm:t>
        </dgm:pt>
      </mc:Choice>
      <mc:Fallback xmlns="">
        <dgm:pt modelId="{51AD07FE-E21D-4938-B5E0-8B5712DB4B55}">
          <dgm:prSet phldrT="[文字]"/>
          <dgm:spPr/>
          <dgm:t>
            <a:bodyPr/>
            <a:lstStyle/>
            <a:p>
              <a:r>
                <a:rPr lang="zh-TW" altLang="en-US" b="0" i="0" smtClean="0">
                  <a:latin typeface="Cambria Math" panose="02040503050406030204" pitchFamily="18" charset="0"/>
                </a:rPr>
                <a:t>𝛾</a:t>
              </a:r>
              <a:endParaRPr lang="zh-TW" altLang="en-US" dirty="0"/>
            </a:p>
          </dgm:t>
        </dgm:pt>
      </mc:Fallback>
    </mc:AlternateContent>
    <dgm:pt modelId="{D8B0A339-683F-4D0D-B3F6-AE975392AD6D}" type="par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989ACBD3-098F-411A-8D2B-2B6A9C33EE68}" type="sibTrans" cxnId="{EAF9862A-7A0A-4B35-AF84-FF186B464812}">
      <dgm:prSet/>
      <dgm:spPr/>
      <dgm:t>
        <a:bodyPr/>
        <a:lstStyle/>
        <a:p>
          <a:endParaRPr lang="zh-TW" altLang="en-US"/>
        </a:p>
      </dgm:t>
    </dgm:pt>
    <dgm:pt modelId="{7327BFAD-700E-48F9-A118-E0B9CD718DF8}">
      <dgm:prSet phldrT="[文字]"/>
      <dgm:spPr/>
      <dgm:t>
        <a:bodyPr/>
        <a:lstStyle/>
        <a:p>
          <a:r>
            <a:rPr lang="en-US" altLang="zh-TW" dirty="0" smtClean="0"/>
            <a:t>v</a:t>
          </a:r>
          <a:endParaRPr lang="zh-TW" altLang="en-US" dirty="0"/>
        </a:p>
      </dgm:t>
    </dgm:pt>
    <dgm:pt modelId="{3226D9B4-B9B1-49E8-A9F0-9279DCF2E582}" type="par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F66DCC0B-E101-49FD-958E-97E29E237157}" type="sibTrans" cxnId="{283B65D6-806A-40CE-B076-74B01B52CBB7}">
      <dgm:prSet/>
      <dgm:spPr/>
      <dgm:t>
        <a:bodyPr/>
        <a:lstStyle/>
        <a:p>
          <a:endParaRPr lang="zh-TW" altLang="en-US"/>
        </a:p>
      </dgm:t>
    </dgm:pt>
    <dgm:pt modelId="{5617BD88-78EE-440F-A0BA-EAAB3B328DDD}" type="pres">
      <dgm:prSet presAssocID="{58E6C5D7-A9ED-4692-B975-188BE566B52C}" presName="compositeShape" presStyleCnt="0">
        <dgm:presLayoutVars>
          <dgm:chMax val="7"/>
          <dgm:dir/>
          <dgm:resizeHandles val="exact"/>
        </dgm:presLayoutVars>
      </dgm:prSet>
      <dgm:spPr/>
    </dgm:pt>
    <dgm:pt modelId="{9B246174-6DFF-4F66-8B10-2CB92B387181}" type="pres">
      <dgm:prSet presAssocID="{A8FB0473-6CEE-4653-B519-FFD792CD639B}" presName="circ1" presStyleLbl="vennNode1" presStyleIdx="0" presStyleCnt="3"/>
      <dgm:spPr/>
      <dgm:t>
        <a:bodyPr/>
        <a:lstStyle/>
        <a:p>
          <a:endParaRPr lang="zh-TW" altLang="en-US"/>
        </a:p>
      </dgm:t>
    </dgm:pt>
    <dgm:pt modelId="{FEE20DB0-3EB9-4809-B662-5A3290280EE1}" type="pres">
      <dgm:prSet presAssocID="{A8FB0473-6CEE-4653-B519-FFD792CD639B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E3C362-A383-429D-BA56-F3EBA0C1623F}" type="pres">
      <dgm:prSet presAssocID="{51AD07FE-E21D-4938-B5E0-8B5712DB4B55}" presName="circ2" presStyleLbl="vennNode1" presStyleIdx="1" presStyleCnt="3"/>
      <dgm:spPr/>
      <dgm:t>
        <a:bodyPr/>
        <a:lstStyle/>
        <a:p>
          <a:endParaRPr lang="zh-TW" altLang="en-US"/>
        </a:p>
      </dgm:t>
    </dgm:pt>
    <dgm:pt modelId="{A507B23E-07C3-4527-B8F2-CB7468C1F6F7}" type="pres">
      <dgm:prSet presAssocID="{51AD07FE-E21D-4938-B5E0-8B5712DB4B5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36D68D8-7EAE-46AC-9080-29AFDAC0EB44}" type="pres">
      <dgm:prSet presAssocID="{7327BFAD-700E-48F9-A118-E0B9CD718DF8}" presName="circ3" presStyleLbl="vennNode1" presStyleIdx="2" presStyleCnt="3"/>
      <dgm:spPr/>
      <dgm:t>
        <a:bodyPr/>
        <a:lstStyle/>
        <a:p>
          <a:endParaRPr lang="zh-TW" altLang="en-US"/>
        </a:p>
      </dgm:t>
    </dgm:pt>
    <dgm:pt modelId="{5678FBA5-08FB-4DFB-9054-2A89B37E74F1}" type="pres">
      <dgm:prSet presAssocID="{7327BFAD-700E-48F9-A118-E0B9CD718DF8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DEE7E28D-18E9-4871-8904-0A2F47C1484C}" type="presOf" srcId="{58E6C5D7-A9ED-4692-B975-188BE566B52C}" destId="{5617BD88-78EE-440F-A0BA-EAAB3B328DDD}" srcOrd="0" destOrd="0" presId="urn:microsoft.com/office/officeart/2005/8/layout/venn1"/>
    <dgm:cxn modelId="{EAF9862A-7A0A-4B35-AF84-FF186B464812}" srcId="{58E6C5D7-A9ED-4692-B975-188BE566B52C}" destId="{51AD07FE-E21D-4938-B5E0-8B5712DB4B55}" srcOrd="1" destOrd="0" parTransId="{D8B0A339-683F-4D0D-B3F6-AE975392AD6D}" sibTransId="{989ACBD3-098F-411A-8D2B-2B6A9C33EE68}"/>
    <dgm:cxn modelId="{7D74AB88-3478-43E9-953E-828EBD28EE4F}" type="presOf" srcId="{51AD07FE-E21D-4938-B5E0-8B5712DB4B55}" destId="{08E3C362-A383-429D-BA56-F3EBA0C1623F}" srcOrd="0" destOrd="0" presId="urn:microsoft.com/office/officeart/2005/8/layout/venn1"/>
    <dgm:cxn modelId="{283B65D6-806A-40CE-B076-74B01B52CBB7}" srcId="{58E6C5D7-A9ED-4692-B975-188BE566B52C}" destId="{7327BFAD-700E-48F9-A118-E0B9CD718DF8}" srcOrd="2" destOrd="0" parTransId="{3226D9B4-B9B1-49E8-A9F0-9279DCF2E582}" sibTransId="{F66DCC0B-E101-49FD-958E-97E29E237157}"/>
    <dgm:cxn modelId="{F7C3AA62-BC4A-45A3-ABE2-E12CE9403F9F}" type="presOf" srcId="{7327BFAD-700E-48F9-A118-E0B9CD718DF8}" destId="{636D68D8-7EAE-46AC-9080-29AFDAC0EB44}" srcOrd="0" destOrd="0" presId="urn:microsoft.com/office/officeart/2005/8/layout/venn1"/>
    <dgm:cxn modelId="{7CF16ED5-2B06-4EBF-9646-163FB864E10B}" type="presOf" srcId="{7327BFAD-700E-48F9-A118-E0B9CD718DF8}" destId="{5678FBA5-08FB-4DFB-9054-2A89B37E74F1}" srcOrd="1" destOrd="0" presId="urn:microsoft.com/office/officeart/2005/8/layout/venn1"/>
    <dgm:cxn modelId="{10AB4627-44A5-4CDA-93E4-76ED00C6B85F}" srcId="{58E6C5D7-A9ED-4692-B975-188BE566B52C}" destId="{A8FB0473-6CEE-4653-B519-FFD792CD639B}" srcOrd="0" destOrd="0" parTransId="{5F02FE78-DEB2-4E35-8C68-AC4850BB6656}" sibTransId="{5A1C0D7E-4921-40A7-9B9A-3F9639B9DC4F}"/>
    <dgm:cxn modelId="{2CD5B19A-246B-4FAC-8B85-D84C7A362E60}" type="presOf" srcId="{A8FB0473-6CEE-4653-B519-FFD792CD639B}" destId="{FEE20DB0-3EB9-4809-B662-5A3290280EE1}" srcOrd="1" destOrd="0" presId="urn:microsoft.com/office/officeart/2005/8/layout/venn1"/>
    <dgm:cxn modelId="{F3EF6D00-DBC4-4891-949A-27B32F108A24}" type="presOf" srcId="{51AD07FE-E21D-4938-B5E0-8B5712DB4B55}" destId="{A507B23E-07C3-4527-B8F2-CB7468C1F6F7}" srcOrd="1" destOrd="0" presId="urn:microsoft.com/office/officeart/2005/8/layout/venn1"/>
    <dgm:cxn modelId="{A6DE30EF-16B4-48FE-8CFF-B3D1CB1B9960}" type="presOf" srcId="{A8FB0473-6CEE-4653-B519-FFD792CD639B}" destId="{9B246174-6DFF-4F66-8B10-2CB92B387181}" srcOrd="0" destOrd="0" presId="urn:microsoft.com/office/officeart/2005/8/layout/venn1"/>
    <dgm:cxn modelId="{EEA68F41-BE94-459E-8D6A-2737DFF1C496}" type="presParOf" srcId="{5617BD88-78EE-440F-A0BA-EAAB3B328DDD}" destId="{9B246174-6DFF-4F66-8B10-2CB92B387181}" srcOrd="0" destOrd="0" presId="urn:microsoft.com/office/officeart/2005/8/layout/venn1"/>
    <dgm:cxn modelId="{1EF968A3-0ECC-4116-AED2-107DC2F4D283}" type="presParOf" srcId="{5617BD88-78EE-440F-A0BA-EAAB3B328DDD}" destId="{FEE20DB0-3EB9-4809-B662-5A3290280EE1}" srcOrd="1" destOrd="0" presId="urn:microsoft.com/office/officeart/2005/8/layout/venn1"/>
    <dgm:cxn modelId="{32A735E7-B331-49DA-8639-FF2870E15562}" type="presParOf" srcId="{5617BD88-78EE-440F-A0BA-EAAB3B328DDD}" destId="{08E3C362-A383-429D-BA56-F3EBA0C1623F}" srcOrd="2" destOrd="0" presId="urn:microsoft.com/office/officeart/2005/8/layout/venn1"/>
    <dgm:cxn modelId="{C90F7F0B-3FCF-450C-95FA-098006268868}" type="presParOf" srcId="{5617BD88-78EE-440F-A0BA-EAAB3B328DDD}" destId="{A507B23E-07C3-4527-B8F2-CB7468C1F6F7}" srcOrd="3" destOrd="0" presId="urn:microsoft.com/office/officeart/2005/8/layout/venn1"/>
    <dgm:cxn modelId="{D6918ED3-1F5F-46CB-8C21-8B7423F79F4D}" type="presParOf" srcId="{5617BD88-78EE-440F-A0BA-EAAB3B328DDD}" destId="{636D68D8-7EAE-46AC-9080-29AFDAC0EB44}" srcOrd="4" destOrd="0" presId="urn:microsoft.com/office/officeart/2005/8/layout/venn1"/>
    <dgm:cxn modelId="{77581E3F-BF3E-48D9-9AEF-1904A4DC19AF}" type="presParOf" srcId="{5617BD88-78EE-440F-A0BA-EAAB3B328DDD}" destId="{5678FBA5-08FB-4DFB-9054-2A89B37E74F1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46174-6DFF-4F66-8B10-2CB92B387181}">
      <dsp:nvSpPr>
        <dsp:cNvPr id="0" name=""/>
        <dsp:cNvSpPr/>
      </dsp:nvSpPr>
      <dsp:spPr>
        <a:xfrm>
          <a:off x="1110360" y="38774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x</a:t>
          </a:r>
          <a:endParaRPr lang="zh-TW" altLang="en-US" sz="5200" kern="1200" dirty="0"/>
        </a:p>
      </dsp:txBody>
      <dsp:txXfrm>
        <a:off x="1358519" y="364482"/>
        <a:ext cx="1364869" cy="837533"/>
      </dsp:txXfrm>
    </dsp:sp>
    <dsp:sp modelId="{08E3C362-A383-429D-BA56-F3EBA0C1623F}">
      <dsp:nvSpPr>
        <dsp:cNvPr id="0" name=""/>
        <dsp:cNvSpPr/>
      </dsp:nvSpPr>
      <dsp:spPr>
        <a:xfrm>
          <a:off x="1781938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TW" altLang="en-US" sz="5200" b="0" i="1" kern="1200" smtClean="0">
                    <a:latin typeface="Cambria Math" panose="02040503050406030204" pitchFamily="18" charset="0"/>
                  </a:rPr>
                  <m:t>𝛾</m:t>
                </m:r>
              </m:oMath>
            </m:oMathPara>
          </a14:m>
          <a:endParaRPr lang="zh-TW" altLang="en-US" sz="5200" kern="1200" dirty="0"/>
        </a:p>
      </dsp:txBody>
      <dsp:txXfrm>
        <a:off x="2351151" y="1682821"/>
        <a:ext cx="1116711" cy="1023651"/>
      </dsp:txXfrm>
    </dsp:sp>
    <dsp:sp modelId="{636D68D8-7EAE-46AC-9080-29AFDAC0EB44}">
      <dsp:nvSpPr>
        <dsp:cNvPr id="0" name=""/>
        <dsp:cNvSpPr/>
      </dsp:nvSpPr>
      <dsp:spPr>
        <a:xfrm>
          <a:off x="438783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v</a:t>
          </a:r>
          <a:endParaRPr lang="zh-TW" altLang="en-US" sz="5200" kern="1200" dirty="0"/>
        </a:p>
      </dsp:txBody>
      <dsp:txXfrm>
        <a:off x="614045" y="1682821"/>
        <a:ext cx="1116711" cy="10236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46174-6DFF-4F66-8B10-2CB92B387181}">
      <dsp:nvSpPr>
        <dsp:cNvPr id="0" name=""/>
        <dsp:cNvSpPr/>
      </dsp:nvSpPr>
      <dsp:spPr>
        <a:xfrm>
          <a:off x="1110360" y="38774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x</a:t>
          </a:r>
          <a:endParaRPr lang="zh-TW" altLang="en-US" sz="5200" kern="1200" dirty="0"/>
        </a:p>
      </dsp:txBody>
      <dsp:txXfrm>
        <a:off x="1358519" y="364482"/>
        <a:ext cx="1364869" cy="837533"/>
      </dsp:txXfrm>
    </dsp:sp>
    <dsp:sp modelId="{08E3C362-A383-429D-BA56-F3EBA0C1623F}">
      <dsp:nvSpPr>
        <dsp:cNvPr id="0" name=""/>
        <dsp:cNvSpPr/>
      </dsp:nvSpPr>
      <dsp:spPr>
        <a:xfrm>
          <a:off x="1781938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TW" altLang="en-US" sz="5200" b="0" i="1" kern="1200" smtClean="0">
                    <a:latin typeface="Cambria Math" panose="02040503050406030204" pitchFamily="18" charset="0"/>
                  </a:rPr>
                  <m:t>𝛾</m:t>
                </m:r>
              </m:oMath>
            </m:oMathPara>
          </a14:m>
          <a:endParaRPr lang="zh-TW" altLang="en-US" sz="5200" kern="1200" dirty="0"/>
        </a:p>
      </dsp:txBody>
      <dsp:txXfrm>
        <a:off x="2351151" y="1682821"/>
        <a:ext cx="1116711" cy="1023651"/>
      </dsp:txXfrm>
    </dsp:sp>
    <dsp:sp modelId="{636D68D8-7EAE-46AC-9080-29AFDAC0EB44}">
      <dsp:nvSpPr>
        <dsp:cNvPr id="0" name=""/>
        <dsp:cNvSpPr/>
      </dsp:nvSpPr>
      <dsp:spPr>
        <a:xfrm>
          <a:off x="438783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v</a:t>
          </a:r>
          <a:endParaRPr lang="zh-TW" altLang="en-US" sz="5200" kern="1200" dirty="0"/>
        </a:p>
      </dsp:txBody>
      <dsp:txXfrm>
        <a:off x="614045" y="1682821"/>
        <a:ext cx="1116711" cy="10236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46174-6DFF-4F66-8B10-2CB92B387181}">
      <dsp:nvSpPr>
        <dsp:cNvPr id="0" name=""/>
        <dsp:cNvSpPr/>
      </dsp:nvSpPr>
      <dsp:spPr>
        <a:xfrm>
          <a:off x="1110360" y="38774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x</a:t>
          </a:r>
          <a:endParaRPr lang="zh-TW" altLang="en-US" sz="5200" kern="1200" dirty="0"/>
        </a:p>
      </dsp:txBody>
      <dsp:txXfrm>
        <a:off x="1358519" y="364482"/>
        <a:ext cx="1364869" cy="837533"/>
      </dsp:txXfrm>
    </dsp:sp>
    <dsp:sp modelId="{08E3C362-A383-429D-BA56-F3EBA0C1623F}">
      <dsp:nvSpPr>
        <dsp:cNvPr id="0" name=""/>
        <dsp:cNvSpPr/>
      </dsp:nvSpPr>
      <dsp:spPr>
        <a:xfrm>
          <a:off x="1781938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TW" altLang="en-US" sz="5200" b="0" i="1" kern="1200" smtClean="0">
                    <a:latin typeface="Cambria Math" panose="02040503050406030204" pitchFamily="18" charset="0"/>
                  </a:rPr>
                  <m:t>𝛾</m:t>
                </m:r>
              </m:oMath>
            </m:oMathPara>
          </a14:m>
          <a:endParaRPr lang="zh-TW" altLang="en-US" sz="5200" kern="1200" dirty="0"/>
        </a:p>
      </dsp:txBody>
      <dsp:txXfrm>
        <a:off x="2351151" y="1682821"/>
        <a:ext cx="1116711" cy="1023651"/>
      </dsp:txXfrm>
    </dsp:sp>
    <dsp:sp modelId="{636D68D8-7EAE-46AC-9080-29AFDAC0EB44}">
      <dsp:nvSpPr>
        <dsp:cNvPr id="0" name=""/>
        <dsp:cNvSpPr/>
      </dsp:nvSpPr>
      <dsp:spPr>
        <a:xfrm>
          <a:off x="438783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v</a:t>
          </a:r>
          <a:endParaRPr lang="zh-TW" altLang="en-US" sz="5200" kern="1200" dirty="0"/>
        </a:p>
      </dsp:txBody>
      <dsp:txXfrm>
        <a:off x="614045" y="1682821"/>
        <a:ext cx="1116711" cy="10236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46174-6DFF-4F66-8B10-2CB92B387181}">
      <dsp:nvSpPr>
        <dsp:cNvPr id="0" name=""/>
        <dsp:cNvSpPr/>
      </dsp:nvSpPr>
      <dsp:spPr>
        <a:xfrm>
          <a:off x="1110360" y="38774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x</a:t>
          </a:r>
          <a:endParaRPr lang="zh-TW" altLang="en-US" sz="5200" kern="1200" dirty="0"/>
        </a:p>
      </dsp:txBody>
      <dsp:txXfrm>
        <a:off x="1358519" y="364482"/>
        <a:ext cx="1364869" cy="837533"/>
      </dsp:txXfrm>
    </dsp:sp>
    <dsp:sp modelId="{08E3C362-A383-429D-BA56-F3EBA0C1623F}">
      <dsp:nvSpPr>
        <dsp:cNvPr id="0" name=""/>
        <dsp:cNvSpPr/>
      </dsp:nvSpPr>
      <dsp:spPr>
        <a:xfrm>
          <a:off x="1781938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TW" altLang="en-US" sz="5200" b="0" i="1" kern="1200" smtClean="0">
                    <a:latin typeface="Cambria Math" panose="02040503050406030204" pitchFamily="18" charset="0"/>
                  </a:rPr>
                  <m:t>𝛾</m:t>
                </m:r>
              </m:oMath>
            </m:oMathPara>
          </a14:m>
          <a:endParaRPr lang="zh-TW" altLang="en-US" sz="5200" kern="1200" dirty="0"/>
        </a:p>
      </dsp:txBody>
      <dsp:txXfrm>
        <a:off x="2351151" y="1682821"/>
        <a:ext cx="1116711" cy="1023651"/>
      </dsp:txXfrm>
    </dsp:sp>
    <dsp:sp modelId="{636D68D8-7EAE-46AC-9080-29AFDAC0EB44}">
      <dsp:nvSpPr>
        <dsp:cNvPr id="0" name=""/>
        <dsp:cNvSpPr/>
      </dsp:nvSpPr>
      <dsp:spPr>
        <a:xfrm>
          <a:off x="438783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v</a:t>
          </a:r>
          <a:endParaRPr lang="zh-TW" altLang="en-US" sz="5200" kern="1200" dirty="0"/>
        </a:p>
      </dsp:txBody>
      <dsp:txXfrm>
        <a:off x="614045" y="1682821"/>
        <a:ext cx="1116711" cy="10236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246174-6DFF-4F66-8B10-2CB92B387181}">
      <dsp:nvSpPr>
        <dsp:cNvPr id="0" name=""/>
        <dsp:cNvSpPr/>
      </dsp:nvSpPr>
      <dsp:spPr>
        <a:xfrm>
          <a:off x="1110360" y="38774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x</a:t>
          </a:r>
          <a:endParaRPr lang="zh-TW" altLang="en-US" sz="5200" kern="1200" dirty="0"/>
        </a:p>
      </dsp:txBody>
      <dsp:txXfrm>
        <a:off x="1358519" y="364482"/>
        <a:ext cx="1364869" cy="837533"/>
      </dsp:txXfrm>
    </dsp:sp>
    <dsp:sp modelId="{08E3C362-A383-429D-BA56-F3EBA0C1623F}">
      <dsp:nvSpPr>
        <dsp:cNvPr id="0" name=""/>
        <dsp:cNvSpPr/>
      </dsp:nvSpPr>
      <dsp:spPr>
        <a:xfrm>
          <a:off x="1781938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zh-TW" altLang="en-US" sz="5200" b="0" i="1" kern="1200" smtClean="0">
                    <a:latin typeface="Cambria Math" panose="02040503050406030204" pitchFamily="18" charset="0"/>
                  </a:rPr>
                  <m:t>𝛾</m:t>
                </m:r>
              </m:oMath>
            </m:oMathPara>
          </a14:m>
          <a:endParaRPr lang="zh-TW" altLang="en-US" sz="5200" kern="1200" dirty="0"/>
        </a:p>
      </dsp:txBody>
      <dsp:txXfrm>
        <a:off x="2351151" y="1682821"/>
        <a:ext cx="1116711" cy="1023651"/>
      </dsp:txXfrm>
    </dsp:sp>
    <dsp:sp modelId="{636D68D8-7EAE-46AC-9080-29AFDAC0EB44}">
      <dsp:nvSpPr>
        <dsp:cNvPr id="0" name=""/>
        <dsp:cNvSpPr/>
      </dsp:nvSpPr>
      <dsp:spPr>
        <a:xfrm>
          <a:off x="438783" y="1202015"/>
          <a:ext cx="1861185" cy="1861185"/>
        </a:xfrm>
        <a:prstGeom prst="ellipse">
          <a:avLst/>
        </a:prstGeom>
        <a:gradFill rotWithShape="0">
          <a:gsLst>
            <a:gs pos="0">
              <a:schemeClr val="accent1">
                <a:alpha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5200" kern="1200" dirty="0" smtClean="0"/>
            <a:t>v</a:t>
          </a:r>
          <a:endParaRPr lang="zh-TW" altLang="en-US" sz="5200" kern="1200" dirty="0"/>
        </a:p>
      </dsp:txBody>
      <dsp:txXfrm>
        <a:off x="614045" y="1682821"/>
        <a:ext cx="1116711" cy="10236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9750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7936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838049" y="274639"/>
            <a:ext cx="2742843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521" y="274639"/>
            <a:ext cx="8025355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1317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571473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2959" y="4406901"/>
            <a:ext cx="103618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2959" y="2906713"/>
            <a:ext cx="103618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387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09521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96793" y="1600201"/>
            <a:ext cx="53840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56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535113"/>
            <a:ext cx="538621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521" y="2174875"/>
            <a:ext cx="53862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2561" y="1535113"/>
            <a:ext cx="538833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2561" y="2174875"/>
            <a:ext cx="53883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638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06085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9294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521" y="273050"/>
            <a:ext cx="401056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113" y="273051"/>
            <a:ext cx="681477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521" y="1435101"/>
            <a:ext cx="4010562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4015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406" y="4800600"/>
            <a:ext cx="73142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406" y="612775"/>
            <a:ext cx="7314248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406" y="5367338"/>
            <a:ext cx="73142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2817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88D45-8C02-47C9-BDBB-9A7593B25FE9}" type="datetimeFigureOut">
              <a:rPr lang="zh-TW" altLang="en-US" smtClean="0"/>
              <a:t>2020/5/9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C749E-C5E9-4428-8C35-976C5AF1D43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68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image" Target="../media/image18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3" Type="http://schemas.openxmlformats.org/officeDocument/2006/relationships/diagramData" Target="../diagrams/data5.xml"/><Relationship Id="rId7" Type="http://schemas.microsoft.com/office/2007/relationships/diagramDrawing" Target="../diagrams/drawing3.xml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29.png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microsoft.com/office/2007/relationships/diagramDrawing" Target="../diagrams/drawing5.xml"/><Relationship Id="rId5" Type="http://schemas.openxmlformats.org/officeDocument/2006/relationships/image" Target="../media/image35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4.png"/><Relationship Id="rId9" Type="http://schemas.openxmlformats.org/officeDocument/2006/relationships/diagramQuickStyle" Target="../diagrams/quickStyl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0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tif"/><Relationship Id="rId5" Type="http://schemas.openxmlformats.org/officeDocument/2006/relationships/image" Target="../media/image2.tmp"/><Relationship Id="rId4" Type="http://schemas.openxmlformats.org/officeDocument/2006/relationships/image" Target="../media/image1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7" Type="http://schemas.openxmlformats.org/officeDocument/2006/relationships/image" Target="../media/image10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mp"/><Relationship Id="rId5" Type="http://schemas.openxmlformats.org/officeDocument/2006/relationships/image" Target="../media/image8.tmp"/><Relationship Id="rId4" Type="http://schemas.openxmlformats.org/officeDocument/2006/relationships/image" Target="../media/image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7" Type="http://schemas.openxmlformats.org/officeDocument/2006/relationships/image" Target="../media/image16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mp"/><Relationship Id="rId5" Type="http://schemas.openxmlformats.org/officeDocument/2006/relationships/image" Target="../media/image14.tmp"/><Relationship Id="rId4" Type="http://schemas.openxmlformats.org/officeDocument/2006/relationships/image" Target="../media/image13.tm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ctr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MI</a:t>
                </a:r>
                <a:r>
                  <a:rPr lang="en-US" altLang="zh-TW" dirty="0"/>
                  <a:t>({x, v},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)  &gt;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/>
                  <a:t>+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15865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MI</a:t>
                </a:r>
                <a:r>
                  <a:rPr lang="en-US" altLang="zh-TW" dirty="0"/>
                  <a:t>({x, v},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)  &gt;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/>
                  <a:t>+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814" y="1412776"/>
            <a:ext cx="6768752" cy="5076564"/>
          </a:xfrm>
        </p:spPr>
      </p:pic>
    </p:spTree>
    <p:extLst>
      <p:ext uri="{BB962C8B-B14F-4D97-AF65-F5344CB8AC3E}">
        <p14:creationId xmlns:p14="http://schemas.microsoft.com/office/powerpoint/2010/main" val="1041470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66" y="1178140"/>
            <a:ext cx="7344816" cy="5508612"/>
          </a:xfr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 is always negative</a:t>
            </a:r>
            <a:endParaRPr lang="zh-TW" altLang="en-US" dirty="0"/>
          </a:p>
        </p:txBody>
      </p:sp>
      <p:grpSp>
        <p:nvGrpSpPr>
          <p:cNvPr id="11" name="群組 10"/>
          <p:cNvGrpSpPr/>
          <p:nvPr/>
        </p:nvGrpSpPr>
        <p:grpSpPr>
          <a:xfrm>
            <a:off x="7760607" y="2304804"/>
            <a:ext cx="4081907" cy="3101975"/>
            <a:chOff x="7760607" y="2304804"/>
            <a:chExt cx="4081907" cy="3101975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5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82661481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>
            <p:graphicFrame>
              <p:nvGraphicFramePr>
                <p:cNvPr id="5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182661481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4" r:qs="rId5" r:cs="rId6"/>
                </a:graphicData>
              </a:graphic>
            </p:graphicFrame>
          </mc:Fallback>
        </mc:AlternateContent>
        <p:sp>
          <p:nvSpPr>
            <p:cNvPr id="7" name="文字方塊 6"/>
            <p:cNvSpPr txBox="1"/>
            <p:nvPr/>
          </p:nvSpPr>
          <p:spPr>
            <a:xfrm>
              <a:off x="9158125" y="3598523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978636" y="3660067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9594754" y="4419138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594754" y="3884151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z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3387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200229exp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5322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Exceeding case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45" b="52332"/>
          <a:stretch/>
        </p:blipFill>
        <p:spPr>
          <a:xfrm>
            <a:off x="478582" y="1772816"/>
            <a:ext cx="10891928" cy="3096344"/>
          </a:xfrm>
        </p:spPr>
      </p:pic>
      <p:sp>
        <p:nvSpPr>
          <p:cNvPr id="5" name="矩形 4"/>
          <p:cNvSpPr/>
          <p:nvPr/>
        </p:nvSpPr>
        <p:spPr>
          <a:xfrm>
            <a:off x="6671270" y="5199459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0224_HMM_</a:t>
            </a:r>
            <a:r>
              <a:rPr lang="en-US" altLang="zh-TW" dirty="0" err="1" smtClean="0">
                <a:solidFill>
                  <a:srgbClr val="FF0000"/>
                </a:solidFill>
              </a:rPr>
              <a:t>UL_DR</a:t>
            </a:r>
            <a:r>
              <a:rPr lang="en-US" altLang="zh-TW" dirty="0" err="1" smtClean="0"/>
              <a:t>_G4.5_5min_Q100_6.5mW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4381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Equal case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18" b="52648"/>
          <a:stretch/>
        </p:blipFill>
        <p:spPr>
          <a:xfrm>
            <a:off x="406574" y="1412776"/>
            <a:ext cx="11261777" cy="3168352"/>
          </a:xfrm>
        </p:spPr>
      </p:pic>
      <p:sp>
        <p:nvSpPr>
          <p:cNvPr id="5" name="矩形 4"/>
          <p:cNvSpPr/>
          <p:nvPr/>
        </p:nvSpPr>
        <p:spPr>
          <a:xfrm>
            <a:off x="6671270" y="5013602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0224_HMM_</a:t>
            </a:r>
            <a:r>
              <a:rPr lang="en-US" altLang="zh-TW" dirty="0" err="1" smtClean="0">
                <a:solidFill>
                  <a:srgbClr val="FF0000"/>
                </a:solidFill>
              </a:rPr>
              <a:t>UR_DL</a:t>
            </a:r>
            <a:r>
              <a:rPr lang="en-US" altLang="zh-TW" dirty="0" err="1" smtClean="0"/>
              <a:t>_G4.5_5min_Q100_6.5mW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9307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Trajectory of both cases above is the same. The difference is direction.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34598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MI</a:t>
                </a:r>
                <a:r>
                  <a:rPr lang="en-US" altLang="zh-TW" dirty="0"/>
                  <a:t>({x, v},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)  &gt;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/>
                  <a:t>+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</a:t>
                </a:r>
                <a:endParaRPr lang="zh-TW" altLang="en-US" dirty="0"/>
              </a:p>
            </p:txBody>
          </p:sp>
        </mc:Choice>
        <mc:Fallback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4" y="1268760"/>
            <a:ext cx="6816757" cy="5112568"/>
          </a:xfrm>
        </p:spPr>
      </p:pic>
      <p:sp>
        <p:nvSpPr>
          <p:cNvPr id="5" name="文字方塊 4"/>
          <p:cNvSpPr txBox="1"/>
          <p:nvPr/>
        </p:nvSpPr>
        <p:spPr>
          <a:xfrm>
            <a:off x="7967414" y="220486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/>
              <a:t>CH18</a:t>
            </a:r>
            <a:endParaRPr lang="en-US" altLang="zh-TW" sz="2400" dirty="0" smtClean="0"/>
          </a:p>
          <a:p>
            <a:r>
              <a:rPr lang="en-US" altLang="zh-TW" sz="2400" dirty="0" smtClean="0"/>
              <a:t>Didn’t minus min(</a:t>
            </a:r>
            <a:r>
              <a:rPr lang="en-US" altLang="zh-TW" sz="2400" dirty="0" err="1" smtClean="0"/>
              <a:t>shuffle_MI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7103318" y="1628800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0224_HMM_</a:t>
            </a:r>
            <a:r>
              <a:rPr lang="en-US" altLang="zh-TW" dirty="0" err="1" smtClean="0">
                <a:solidFill>
                  <a:srgbClr val="FF0000"/>
                </a:solidFill>
              </a:rPr>
              <a:t>UL_DR</a:t>
            </a:r>
            <a:r>
              <a:rPr lang="en-US" altLang="zh-TW" dirty="0" err="1" smtClean="0"/>
              <a:t>_G4.5_5min_Q100_6.5mW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841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05" y="476672"/>
            <a:ext cx="7104789" cy="5328592"/>
          </a:xfrm>
        </p:spPr>
      </p:pic>
      <p:sp>
        <p:nvSpPr>
          <p:cNvPr id="7" name="文字方塊 6"/>
          <p:cNvSpPr txBox="1"/>
          <p:nvPr/>
        </p:nvSpPr>
        <p:spPr>
          <a:xfrm>
            <a:off x="7823398" y="2042690"/>
            <a:ext cx="3888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/>
              <a:t>CH18</a:t>
            </a:r>
            <a:endParaRPr lang="en-US" altLang="zh-TW" sz="2400" dirty="0" smtClean="0"/>
          </a:p>
          <a:p>
            <a:r>
              <a:rPr lang="en-US" altLang="zh-TW" sz="2400" dirty="0" smtClean="0"/>
              <a:t>Same data but </a:t>
            </a:r>
          </a:p>
          <a:p>
            <a:r>
              <a:rPr lang="en-US" altLang="zh-TW" sz="2400" dirty="0" smtClean="0"/>
              <a:t>minus by min(</a:t>
            </a:r>
            <a:r>
              <a:rPr lang="en-US" altLang="zh-TW" sz="2400" dirty="0" err="1" smtClean="0"/>
              <a:t>shuffle_MI</a:t>
            </a:r>
            <a:r>
              <a:rPr lang="en-US" altLang="zh-TW" sz="2400" dirty="0" smtClean="0"/>
              <a:t>)</a:t>
            </a:r>
            <a:endParaRPr lang="zh-TW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7460732" y="1657879"/>
            <a:ext cx="4613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 smtClean="0"/>
              <a:t>0224_HMM_</a:t>
            </a:r>
            <a:r>
              <a:rPr lang="en-US" altLang="zh-TW" dirty="0" err="1" smtClean="0">
                <a:solidFill>
                  <a:srgbClr val="FF0000"/>
                </a:solidFill>
              </a:rPr>
              <a:t>UL_DR</a:t>
            </a:r>
            <a:r>
              <a:rPr lang="en-US" altLang="zh-TW" dirty="0" err="1" smtClean="0"/>
              <a:t>_G4.5_5min_Q100_6.5mW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7380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Z is always negative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74" y="1268760"/>
            <a:ext cx="6624736" cy="4968552"/>
          </a:xfrm>
        </p:spPr>
      </p:pic>
      <p:grpSp>
        <p:nvGrpSpPr>
          <p:cNvPr id="7" name="群組 6"/>
          <p:cNvGrpSpPr/>
          <p:nvPr/>
        </p:nvGrpSpPr>
        <p:grpSpPr>
          <a:xfrm>
            <a:off x="7031310" y="2221142"/>
            <a:ext cx="4081907" cy="3101975"/>
            <a:chOff x="7760607" y="2304804"/>
            <a:chExt cx="4081907" cy="3101975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8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467979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>
            <p:graphicFrame>
              <p:nvGraphicFramePr>
                <p:cNvPr id="8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127467979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4" r:qs="rId5" r:cs="rId6"/>
                </a:graphicData>
              </a:graphic>
            </p:graphicFrame>
          </mc:Fallback>
        </mc:AlternateContent>
        <p:sp>
          <p:nvSpPr>
            <p:cNvPr id="9" name="文字方塊 8"/>
            <p:cNvSpPr txBox="1"/>
            <p:nvPr/>
          </p:nvSpPr>
          <p:spPr>
            <a:xfrm>
              <a:off x="9158125" y="3598523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978636" y="3660067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9594754" y="4419138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594754" y="3884151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z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83278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2959" y="2708921"/>
            <a:ext cx="10361851" cy="3060056"/>
          </a:xfrm>
        </p:spPr>
        <p:txBody>
          <a:bodyPr/>
          <a:lstStyle/>
          <a:p>
            <a:r>
              <a:rPr lang="en-US" altLang="zh-TW" dirty="0" smtClean="0"/>
              <a:t>Compare with </a:t>
            </a:r>
            <a:br>
              <a:rPr lang="en-US" altLang="zh-TW" dirty="0" smtClean="0"/>
            </a:b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05" t="30444" r="28702" b="46680"/>
          <a:stretch/>
        </p:blipFill>
        <p:spPr bwMode="auto">
          <a:xfrm>
            <a:off x="1198662" y="3573016"/>
            <a:ext cx="9678416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9360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Previous Slides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That I’ve reported at 2020/03/04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041547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Venn </a:t>
            </a:r>
            <a:r>
              <a:rPr lang="en-US" altLang="zh-TW" dirty="0" smtClean="0"/>
              <a:t>diagram I used is wrong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430190" y="2691436"/>
            <a:ext cx="4081907" cy="3101975"/>
            <a:chOff x="7760607" y="2304804"/>
            <a:chExt cx="4081907" cy="3101975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6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42083827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</mc:Choice>
          <mc:Fallback>
            <p:graphicFrame>
              <p:nvGraphicFramePr>
                <p:cNvPr id="6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4242083827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7" r:lo="rId3" r:qs="rId4" r:cs="rId5"/>
                </a:graphicData>
              </a:graphic>
            </p:graphicFrame>
          </mc:Fallback>
        </mc:AlternateContent>
        <p:sp>
          <p:nvSpPr>
            <p:cNvPr id="7" name="文字方塊 6"/>
            <p:cNvSpPr txBox="1"/>
            <p:nvPr/>
          </p:nvSpPr>
          <p:spPr>
            <a:xfrm>
              <a:off x="9158125" y="3598523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9978636" y="3660067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9594754" y="4419138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</a:t>
              </a:r>
              <a:endParaRPr lang="zh-TW" altLang="en-US" dirty="0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9594754" y="3884151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z</a:t>
              </a:r>
              <a:endParaRPr lang="zh-TW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5231111" y="2815593"/>
                <a:ext cx="4392488" cy="12311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000" dirty="0" smtClean="0">
                    <a:solidFill>
                      <a:schemeClr val="tx1"/>
                    </a:solidFill>
                  </a:rPr>
                  <a:t>By definition of information theory:</a:t>
                </a:r>
              </a:p>
              <a:p>
                <a:pPr lvl="1"/>
                <a:r>
                  <a:rPr lang="en-US" altLang="zh-TW" dirty="0">
                    <a:solidFill>
                      <a:srgbClr val="FF0000"/>
                    </a:solidFill>
                  </a:rPr>
                  <a:t>MI(x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 = </a:t>
                </a:r>
                <a:r>
                  <a:rPr lang="en-US" altLang="zh-TW" dirty="0" err="1">
                    <a:solidFill>
                      <a:srgbClr val="FF0000"/>
                    </a:solidFill>
                  </a:rPr>
                  <a:t>b+z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US" altLang="zh-TW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) = </a:t>
                </a:r>
                <a:r>
                  <a:rPr lang="en-US" altLang="zh-TW" dirty="0" err="1">
                    <a:solidFill>
                      <a:srgbClr val="0070C0"/>
                    </a:solidFill>
                  </a:rPr>
                  <a:t>c+z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.</a:t>
                </a:r>
              </a:p>
              <a:p>
                <a:pPr lvl="1"/>
                <a:r>
                  <a:rPr lang="en-US" altLang="zh-TW" b="1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b="1" dirty="0"/>
                  <a:t>) = </a:t>
                </a:r>
                <a:r>
                  <a:rPr lang="en-US" altLang="zh-TW" b="1" dirty="0" err="1"/>
                  <a:t>c+z+b</a:t>
                </a:r>
                <a:r>
                  <a:rPr lang="en-US" altLang="zh-TW" b="1" dirty="0"/>
                  <a:t>.</a:t>
                </a:r>
                <a:endParaRPr lang="en-US" altLang="zh-TW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111" y="2815593"/>
                <a:ext cx="4392488" cy="1231106"/>
              </a:xfrm>
              <a:prstGeom prst="rect">
                <a:avLst/>
              </a:prstGeom>
              <a:blipFill rotWithShape="1">
                <a:blip r:embed="rId8"/>
                <a:stretch>
                  <a:fillRect l="-1387" t="-2475" b="-69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05827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It should be 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1702718" y="2060848"/>
            <a:ext cx="6192688" cy="4045888"/>
            <a:chOff x="1702718" y="2060848"/>
            <a:chExt cx="6192688" cy="4045888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3" t="25195" r="19070" b="46094"/>
            <a:stretch/>
          </p:blipFill>
          <p:spPr bwMode="auto">
            <a:xfrm>
              <a:off x="1702718" y="2060848"/>
              <a:ext cx="6192688" cy="404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矩形 3"/>
                <p:cNvSpPr/>
                <p:nvPr/>
              </p:nvSpPr>
              <p:spPr>
                <a:xfrm>
                  <a:off x="2003152" y="5583516"/>
                  <a:ext cx="136815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MI(x,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) </a:t>
                  </a:r>
                  <a:endParaRPr lang="zh-TW" altLang="en-US" sz="2800" dirty="0"/>
                </a:p>
              </p:txBody>
            </p:sp>
          </mc:Choice>
          <mc:Fallback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152" y="5583516"/>
                  <a:ext cx="1368152" cy="52322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 l="-9375" t="-10465" r="-10714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5879182" y="5583516"/>
                  <a:ext cx="136815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accent1"/>
                      </a:solidFill>
                    </a:rPr>
                    <a:t>MI(v,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chemeClr val="accent1"/>
                      </a:solidFill>
                    </a:rPr>
                    <a:t>) </a:t>
                  </a:r>
                  <a:endParaRPr lang="zh-TW" alt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182" y="5583516"/>
                  <a:ext cx="1368152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8889" t="-10465" r="-9333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3790950" y="2132856"/>
                  <a:ext cx="194421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tx1"/>
                      </a:solidFill>
                    </a:rPr>
                    <a:t>MI({</a:t>
                  </a:r>
                  <a:r>
                    <a:rPr lang="en-US" altLang="zh-TW" sz="2800" dirty="0" err="1" smtClean="0">
                      <a:solidFill>
                        <a:schemeClr val="tx1"/>
                      </a:solidFill>
                    </a:rPr>
                    <a:t>x,v</a:t>
                  </a:r>
                  <a:r>
                    <a:rPr lang="en-US" altLang="zh-TW" sz="2800" dirty="0" smtClean="0">
                      <a:solidFill>
                        <a:schemeClr val="tx1"/>
                      </a:solidFill>
                    </a:rPr>
                    <a:t>},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chemeClr val="tx1"/>
                      </a:solidFill>
                    </a:rPr>
                    <a:t>) </a:t>
                  </a:r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950" y="2132856"/>
                  <a:ext cx="1944216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6583" t="-10465" r="-2194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72675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So that z = </a:t>
                </a:r>
                <a14:m>
                  <m:oMath xmlns:m="http://schemas.openxmlformats.org/officeDocument/2006/math">
                    <m:nary>
                      <m:naryPr>
                        <m:chr m:val="∏"/>
                        <m:limLoc m:val="subSup"/>
                        <m:supHide m:val="on"/>
                        <m:ctrlPr>
                          <a:rPr lang="pt-BR" altLang="zh-TW" i="1" dirty="0" smtClean="0"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TW" b="0" i="1" dirty="0" smtClean="0">
                            <a:latin typeface="Cambria Math"/>
                          </a:rPr>
                          <m:t>𝑅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pt-BR" altLang="zh-TW" dirty="0" smtClean="0"/>
                          <m:t>(</m:t>
                        </m:r>
                        <m:r>
                          <m:rPr>
                            <m:nor/>
                          </m:rPr>
                          <a:rPr lang="pt-BR" altLang="zh-TW" dirty="0" smtClean="0"/>
                          <m:t>S</m:t>
                        </m:r>
                        <m:r>
                          <m:rPr>
                            <m:nor/>
                          </m:rPr>
                          <a:rPr lang="pt-BR" altLang="zh-TW" dirty="0" smtClean="0"/>
                          <m:t>; {</m:t>
                        </m:r>
                        <m:r>
                          <m:rPr>
                            <m:nor/>
                          </m:rPr>
                          <a:rPr lang="en-US" altLang="zh-TW" b="0" i="0" dirty="0" smtClean="0">
                            <a:solidFill>
                              <a:srgbClr val="FF0000"/>
                            </a:solidFill>
                          </a:rPr>
                          <m:t>1}{2</m:t>
                        </m:r>
                        <m:r>
                          <m:rPr>
                            <m:nor/>
                          </m:rPr>
                          <a:rPr lang="pt-BR" altLang="zh-TW" dirty="0" smtClean="0">
                            <a:solidFill>
                              <a:srgbClr val="FF0000"/>
                            </a:solidFill>
                          </a:rPr>
                          <m:t>}</m:t>
                        </m:r>
                        <m:r>
                          <m:rPr>
                            <m:nor/>
                          </m:rPr>
                          <a:rPr lang="pt-BR" altLang="zh-TW" dirty="0" smtClean="0"/>
                          <m:t>)</m:t>
                        </m:r>
                        <m:r>
                          <m:rPr>
                            <m:nor/>
                          </m:rPr>
                          <a:rPr lang="en-US" altLang="zh-TW" b="0" i="0" dirty="0" smtClean="0"/>
                          <m:t> -</m:t>
                        </m:r>
                        <m:nary>
                          <m:naryPr>
                            <m:chr m:val="∏"/>
                            <m:limLoc m:val="subSup"/>
                            <m:supHide m:val="on"/>
                            <m:ctrlPr>
                              <a:rPr lang="pt-BR" altLang="zh-TW" i="1" dirty="0" smtClean="0"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m:rPr>
                                <m:brk m:alnAt="9"/>
                              </m:rPr>
                              <a:rPr lang="en-US" altLang="zh-TW" b="0" i="1" dirty="0" smtClean="0">
                                <a:latin typeface="Cambria Math"/>
                              </a:rPr>
                              <m:t>𝑅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pt-BR" altLang="zh-TW" dirty="0" smtClean="0"/>
                              <m:t>(</m:t>
                            </m:r>
                            <m:r>
                              <m:rPr>
                                <m:nor/>
                              </m:rPr>
                              <a:rPr lang="pt-BR" altLang="zh-TW" dirty="0" smtClean="0"/>
                              <m:t>S</m:t>
                            </m:r>
                            <m:r>
                              <m:rPr>
                                <m:nor/>
                              </m:rPr>
                              <a:rPr lang="pt-BR" altLang="zh-TW" dirty="0" smtClean="0"/>
                              <m:t>; {</m:t>
                            </m:r>
                            <m:r>
                              <m:rPr>
                                <m:nor/>
                              </m:rPr>
                              <a:rPr lang="en-US" altLang="zh-TW" b="0" i="0" dirty="0" smtClean="0">
                                <a:solidFill>
                                  <a:schemeClr val="accent1"/>
                                </a:solidFill>
                              </a:rPr>
                              <m:t>12</m:t>
                            </m:r>
                            <m:r>
                              <m:rPr>
                                <m:nor/>
                              </m:rPr>
                              <a:rPr lang="pt-BR" altLang="zh-TW" dirty="0" smtClean="0">
                                <a:solidFill>
                                  <a:schemeClr val="accent1"/>
                                </a:solidFill>
                              </a:rPr>
                              <m:t>}</m:t>
                            </m:r>
                            <m:r>
                              <m:rPr>
                                <m:nor/>
                              </m:rPr>
                              <a:rPr lang="pt-BR" altLang="zh-TW" dirty="0" smtClean="0"/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altLang="zh-TW" b="0" i="0" dirty="0" smtClean="0"/>
                              <m:t>  </m:t>
                            </m:r>
                          </m:e>
                        </m:nary>
                      </m:e>
                    </m:nary>
                  </m:oMath>
                </a14:m>
                <a:endParaRPr lang="zh-TW" altLang="en-US" dirty="0"/>
              </a:p>
            </p:txBody>
          </p:sp>
        </mc:Choice>
        <mc:Fallback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278" t="-4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/>
          <p:cNvGrpSpPr/>
          <p:nvPr/>
        </p:nvGrpSpPr>
        <p:grpSpPr>
          <a:xfrm>
            <a:off x="6023198" y="2460449"/>
            <a:ext cx="5741832" cy="3541832"/>
            <a:chOff x="1702718" y="2060849"/>
            <a:chExt cx="6192688" cy="404588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223" t="25195" r="19070" b="46094"/>
            <a:stretch/>
          </p:blipFill>
          <p:spPr bwMode="auto">
            <a:xfrm>
              <a:off x="1702718" y="2060849"/>
              <a:ext cx="6192688" cy="404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矩形 5"/>
                <p:cNvSpPr/>
                <p:nvPr/>
              </p:nvSpPr>
              <p:spPr>
                <a:xfrm>
                  <a:off x="2003152" y="5583516"/>
                  <a:ext cx="136815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rgbClr val="FF0000"/>
                      </a:solidFill>
                    </a:rPr>
                    <a:t>MI(x,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rgbClr val="FF0000"/>
                      </a:solidFill>
                    </a:rPr>
                    <a:t>) </a:t>
                  </a:r>
                  <a:endParaRPr lang="zh-TW" altLang="en-US" sz="2800" dirty="0"/>
                </a:p>
              </p:txBody>
            </p:sp>
          </mc:Choice>
          <mc:Fallback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03152" y="5583516"/>
                  <a:ext cx="1368152" cy="52322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 l="-10096" t="-11842" r="-24519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矩形 6"/>
                <p:cNvSpPr/>
                <p:nvPr/>
              </p:nvSpPr>
              <p:spPr>
                <a:xfrm>
                  <a:off x="5879182" y="5583516"/>
                  <a:ext cx="1368152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accent1"/>
                      </a:solidFill>
                    </a:rPr>
                    <a:t>MI(v,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chemeClr val="accent1"/>
                      </a:solidFill>
                    </a:rPr>
                    <a:t>) </a:t>
                  </a:r>
                  <a:endParaRPr lang="zh-TW" alt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9182" y="5583516"/>
                  <a:ext cx="1368152" cy="523220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l="-9615" t="-11842" r="-25000" b="-50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3790950" y="2132856"/>
                  <a:ext cx="1944216" cy="52322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dirty="0" smtClean="0">
                      <a:solidFill>
                        <a:schemeClr val="tx1"/>
                      </a:solidFill>
                    </a:rPr>
                    <a:t>MI({</a:t>
                  </a:r>
                  <a:r>
                    <a:rPr lang="en-US" altLang="zh-TW" sz="2800" dirty="0" err="1" smtClean="0">
                      <a:solidFill>
                        <a:schemeClr val="tx1"/>
                      </a:solidFill>
                    </a:rPr>
                    <a:t>x,v</a:t>
                  </a:r>
                  <a:r>
                    <a:rPr lang="en-US" altLang="zh-TW" sz="2800" dirty="0" smtClean="0">
                      <a:solidFill>
                        <a:schemeClr val="tx1"/>
                      </a:solidFill>
                    </a:rPr>
                    <a:t>}, </a:t>
                  </a:r>
                  <a14:m>
                    <m:oMath xmlns:m="http://schemas.openxmlformats.org/officeDocument/2006/math">
                      <m:r>
                        <a:rPr lang="zh-TW" altLang="en-US" sz="2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</m:oMath>
                  </a14:m>
                  <a:r>
                    <a:rPr lang="en-US" altLang="zh-TW" sz="2800" dirty="0">
                      <a:solidFill>
                        <a:schemeClr val="tx1"/>
                      </a:solidFill>
                    </a:rPr>
                    <a:t>) </a:t>
                  </a:r>
                  <a:endParaRPr lang="zh-TW" altLang="en-US" sz="2800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0950" y="2132856"/>
                  <a:ext cx="1944216" cy="523220"/>
                </a:xfrm>
                <a:prstGeom prst="rect">
                  <a:avLst/>
                </a:prstGeom>
                <a:blipFill rotWithShape="1">
                  <a:blip r:embed="rId6"/>
                  <a:stretch>
                    <a:fillRect l="-7119" t="-12000" r="-10508" b="-5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" name="群組 8"/>
          <p:cNvGrpSpPr/>
          <p:nvPr/>
        </p:nvGrpSpPr>
        <p:grpSpPr>
          <a:xfrm>
            <a:off x="1430190" y="2691436"/>
            <a:ext cx="4081907" cy="3101975"/>
            <a:chOff x="7760607" y="2304804"/>
            <a:chExt cx="4081907" cy="3101975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0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7184130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7" r:lo="rId8" r:qs="rId9" r:cs="rId10"/>
                </a:graphicData>
              </a:graphic>
            </p:graphicFrame>
          </mc:Choice>
          <mc:Fallback>
            <p:graphicFrame>
              <p:nvGraphicFramePr>
                <p:cNvPr id="10" name="內容版面配置區 5"/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357184130"/>
                    </p:ext>
                  </p:extLst>
                </p:nvPr>
              </p:nvGraphicFramePr>
              <p:xfrm>
                <a:off x="7760607" y="2304804"/>
                <a:ext cx="4081907" cy="3101975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12" r:lo="rId8" r:qs="rId9" r:cs="rId10"/>
                </a:graphicData>
              </a:graphic>
            </p:graphicFrame>
          </mc:Fallback>
        </mc:AlternateContent>
        <p:sp>
          <p:nvSpPr>
            <p:cNvPr id="11" name="文字方塊 10"/>
            <p:cNvSpPr txBox="1"/>
            <p:nvPr/>
          </p:nvSpPr>
          <p:spPr>
            <a:xfrm>
              <a:off x="9158125" y="3598523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9978636" y="3660067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b</a:t>
              </a:r>
              <a:endParaRPr lang="zh-TW" altLang="en-US" dirty="0"/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9594754" y="4419138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c</a:t>
              </a:r>
              <a:endParaRPr lang="zh-TW" altLang="en-US" dirty="0"/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9594754" y="3884151"/>
              <a:ext cx="59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/>
                <a:t>z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05412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The meaning of z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INTERACTION </a:t>
            </a:r>
            <a:r>
              <a:rPr lang="en-US" altLang="zh-TW" dirty="0" smtClean="0"/>
              <a:t>INFORMATION: MI(</a:t>
            </a:r>
            <a:r>
              <a:rPr lang="en-US" altLang="zh-TW" dirty="0" err="1" smtClean="0"/>
              <a:t>x,v,r</a:t>
            </a:r>
            <a:r>
              <a:rPr lang="en-US" altLang="zh-TW" dirty="0" smtClean="0"/>
              <a:t>)</a:t>
            </a:r>
            <a:r>
              <a:rPr lang="zh-TW" altLang="en-US" dirty="0" smtClean="0"/>
              <a:t> </a:t>
            </a:r>
            <a:r>
              <a:rPr lang="en-US" altLang="zh-TW" dirty="0" smtClean="0"/>
              <a:t>=</a:t>
            </a:r>
            <a:r>
              <a:rPr lang="zh-TW" altLang="en-US" dirty="0" smtClean="0"/>
              <a:t> </a:t>
            </a:r>
            <a:r>
              <a:rPr lang="en-US" altLang="zh-TW" dirty="0" smtClean="0"/>
              <a:t>-z.</a:t>
            </a:r>
          </a:p>
          <a:p>
            <a:r>
              <a:rPr lang="en-US" altLang="zh-TW" dirty="0" smtClean="0"/>
              <a:t> z = the </a:t>
            </a:r>
            <a:r>
              <a:rPr lang="en-US" altLang="zh-TW" dirty="0" smtClean="0"/>
              <a:t>redundant information </a:t>
            </a:r>
            <a:r>
              <a:rPr lang="en-US" altLang="zh-TW" dirty="0" smtClean="0"/>
              <a:t>minus </a:t>
            </a:r>
            <a:r>
              <a:rPr lang="en-US" altLang="zh-TW" dirty="0"/>
              <a:t>the </a:t>
            </a:r>
            <a:r>
              <a:rPr lang="en-US" altLang="zh-TW" dirty="0" smtClean="0"/>
              <a:t>synergistic</a:t>
            </a:r>
            <a:r>
              <a:rPr lang="en-US" altLang="zh-TW" dirty="0" smtClean="0"/>
              <a:t> information.</a:t>
            </a:r>
          </a:p>
          <a:p>
            <a:r>
              <a:rPr lang="en-US" altLang="zh-TW" dirty="0"/>
              <a:t>z</a:t>
            </a:r>
            <a:r>
              <a:rPr lang="en-US" altLang="zh-TW" dirty="0" smtClean="0"/>
              <a:t> can be positive or negative.</a:t>
            </a:r>
          </a:p>
          <a:p>
            <a:r>
              <a:rPr lang="en-US" altLang="zh-TW" dirty="0" smtClean="0"/>
              <a:t>z&lt;0 here means there is more synergy than redundancy.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 would try to calculate the </a:t>
            </a:r>
            <a:r>
              <a:rPr lang="en-US" altLang="zh-TW" dirty="0" smtClean="0"/>
              <a:t>redundant and synergistic information individually. 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43179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標題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TW" b="1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b="1" dirty="0"/>
                  <a:t>)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標題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內容版面配置區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41357854"/>
                  </p:ext>
                </p:extLst>
              </p:nvPr>
            </p:nvGraphicFramePr>
            <p:xfrm>
              <a:off x="225058" y="2595216"/>
              <a:ext cx="4081907" cy="3101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內容版面配置區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075178723"/>
                  </p:ext>
                </p:extLst>
              </p:nvPr>
            </p:nvGraphicFramePr>
            <p:xfrm>
              <a:off x="225086" y="2595214"/>
              <a:ext cx="4082439" cy="310197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7" name="文字方塊 6"/>
          <p:cNvSpPr txBox="1"/>
          <p:nvPr/>
        </p:nvSpPr>
        <p:spPr>
          <a:xfrm>
            <a:off x="1694584" y="3859823"/>
            <a:ext cx="5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a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2515095" y="3921367"/>
            <a:ext cx="5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31213" y="4680438"/>
            <a:ext cx="5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c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131213" y="4145451"/>
            <a:ext cx="59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z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920119" y="2638450"/>
            <a:ext cx="5585321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TW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內容版面配置區 2"/>
              <p:cNvSpPr txBox="1">
                <a:spLocks/>
              </p:cNvSpPr>
              <p:nvPr/>
            </p:nvSpPr>
            <p:spPr>
              <a:xfrm>
                <a:off x="4306965" y="2493497"/>
                <a:ext cx="6619748" cy="31019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9144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31286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484313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165735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1882775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sz="2000" dirty="0" smtClean="0">
                    <a:solidFill>
                      <a:schemeClr val="tx1"/>
                    </a:solidFill>
                  </a:rPr>
                  <a:t>By definition of information theory:</a:t>
                </a:r>
              </a:p>
              <a:p>
                <a:pPr lvl="1"/>
                <a:r>
                  <a:rPr lang="en-US" altLang="zh-TW" sz="1800" dirty="0" smtClean="0">
                    <a:solidFill>
                      <a:srgbClr val="FF0000"/>
                    </a:solidFill>
                  </a:rPr>
                  <a:t>MI(x</a:t>
                </a:r>
                <a:r>
                  <a:rPr lang="en-US" altLang="zh-TW" sz="1800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1800" dirty="0" smtClean="0">
                    <a:solidFill>
                      <a:srgbClr val="FF0000"/>
                    </a:solidFill>
                  </a:rPr>
                  <a:t>) = </a:t>
                </a:r>
                <a:r>
                  <a:rPr lang="en-US" altLang="zh-TW" sz="1800" dirty="0" err="1" smtClean="0">
                    <a:solidFill>
                      <a:srgbClr val="FF0000"/>
                    </a:solidFill>
                  </a:rPr>
                  <a:t>b+z</a:t>
                </a:r>
                <a:r>
                  <a:rPr lang="en-US" altLang="zh-TW" sz="18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lvl="1"/>
                <a:r>
                  <a:rPr lang="en-US" altLang="zh-TW" sz="1800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sz="18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1800" dirty="0" smtClean="0">
                    <a:solidFill>
                      <a:srgbClr val="0070C0"/>
                    </a:solidFill>
                  </a:rPr>
                  <a:t>) = </a:t>
                </a:r>
                <a:r>
                  <a:rPr lang="en-US" altLang="zh-TW" sz="1800" dirty="0" err="1" smtClean="0">
                    <a:solidFill>
                      <a:srgbClr val="0070C0"/>
                    </a:solidFill>
                  </a:rPr>
                  <a:t>c+z</a:t>
                </a:r>
                <a:r>
                  <a:rPr lang="en-US" altLang="zh-TW" sz="1800" dirty="0" smtClean="0">
                    <a:solidFill>
                      <a:srgbClr val="0070C0"/>
                    </a:solidFill>
                  </a:rPr>
                  <a:t>.</a:t>
                </a:r>
              </a:p>
              <a:p>
                <a:pPr lvl="1"/>
                <a:r>
                  <a:rPr lang="en-US" altLang="zh-TW" sz="1800" b="1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sz="18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sz="1800" b="1" dirty="0" smtClean="0"/>
                  <a:t>) = </a:t>
                </a:r>
                <a:r>
                  <a:rPr lang="en-US" altLang="zh-TW" sz="1800" b="1" dirty="0" err="1" smtClean="0"/>
                  <a:t>c+z+b</a:t>
                </a:r>
                <a:r>
                  <a:rPr lang="en-US" altLang="zh-TW" sz="1800" b="1" dirty="0" smtClean="0"/>
                  <a:t>.</a:t>
                </a:r>
                <a:endParaRPr lang="en-US" altLang="zh-TW" sz="1800" dirty="0">
                  <a:solidFill>
                    <a:schemeClr val="tx1"/>
                  </a:solidFill>
                </a:endParaRPr>
              </a:p>
              <a:p>
                <a:r>
                  <a:rPr lang="en-US" altLang="zh-TW" sz="2000" dirty="0" smtClean="0"/>
                  <a:t>Then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)</a:t>
                </a:r>
                <a:r>
                  <a:rPr lang="en-US" altLang="zh-TW" sz="2000" dirty="0" smtClean="0"/>
                  <a:t> &lt;= </a:t>
                </a:r>
                <a:r>
                  <a:rPr lang="en-US" altLang="zh-TW" sz="2000" b="1" dirty="0" smtClean="0"/>
                  <a:t>MI</a:t>
                </a:r>
                <a:r>
                  <a:rPr lang="en-US" altLang="zh-TW" sz="2000" b="1" dirty="0"/>
                  <a:t>({x, v}, </a:t>
                </a:r>
                <a14:m>
                  <m:oMath xmlns:m="http://schemas.openxmlformats.org/officeDocument/2006/math">
                    <m:r>
                      <a:rPr lang="zh-TW" altLang="en-US" sz="2000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sz="2000" b="1" dirty="0"/>
                  <a:t>) </a:t>
                </a:r>
                <a:r>
                  <a:rPr lang="en-US" altLang="zh-TW" sz="2000" dirty="0" smtClean="0"/>
                  <a:t>&lt;=</a:t>
                </a:r>
                <a:r>
                  <a:rPr lang="en-US" altLang="zh-TW" sz="2000" b="1" dirty="0" smtClean="0"/>
                  <a:t>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2000" dirty="0"/>
                  <a:t>+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 smtClean="0">
                    <a:solidFill>
                      <a:srgbClr val="0070C0"/>
                    </a:solidFill>
                  </a:rPr>
                  <a:t>)</a:t>
                </a:r>
              </a:p>
              <a:p>
                <a:r>
                  <a:rPr lang="en-US" altLang="zh-TW" sz="2000" dirty="0" smtClean="0">
                    <a:solidFill>
                      <a:schemeClr val="tx1"/>
                    </a:solidFill>
                  </a:rPr>
                  <a:t>But there are same channels having </a:t>
                </a:r>
              </a:p>
              <a:p>
                <a:pPr marL="0" indent="0">
                  <a:buNone/>
                </a:pPr>
                <a:r>
                  <a:rPr lang="en-US" altLang="zh-TW" sz="2000" dirty="0" smtClean="0"/>
                  <a:t>   MI</a:t>
                </a:r>
                <a:r>
                  <a:rPr lang="en-US" altLang="zh-TW" sz="2000" dirty="0"/>
                  <a:t>({x, v},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/>
                  <a:t>)  &gt;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2000" dirty="0"/>
                  <a:t>+ </a:t>
                </a:r>
                <a:r>
                  <a:rPr lang="en-US" altLang="zh-TW" sz="2000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 smtClean="0">
                    <a:solidFill>
                      <a:srgbClr val="0070C0"/>
                    </a:solidFill>
                  </a:rPr>
                  <a:t>) </a:t>
                </a:r>
                <a:r>
                  <a:rPr lang="en-US" altLang="zh-TW" sz="2000" dirty="0" smtClean="0"/>
                  <a:t>or </a:t>
                </a:r>
                <a:r>
                  <a:rPr lang="en-US" altLang="zh-TW" sz="2000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 smtClean="0"/>
                  <a:t>) &lt; </a:t>
                </a:r>
                <a:r>
                  <a:rPr lang="en-US" altLang="zh-TW" sz="2000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sz="2000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sz="2000" dirty="0" smtClean="0">
                    <a:solidFill>
                      <a:schemeClr val="tx1"/>
                    </a:solidFill>
                  </a:rPr>
                  <a:t>!!</a:t>
                </a:r>
                <a:endParaRPr lang="zh-TW" altLang="en-US" sz="2000" dirty="0">
                  <a:solidFill>
                    <a:schemeClr val="tx1"/>
                  </a:solidFill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12" name="內容版面配置區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7525" y="2493497"/>
                <a:ext cx="6620609" cy="3101983"/>
              </a:xfrm>
              <a:prstGeom prst="rect">
                <a:avLst/>
              </a:prstGeom>
              <a:blipFill>
                <a:blip r:embed="rId12"/>
                <a:stretch>
                  <a:fillRect l="-829" t="-982" r="-73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93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Previous results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9205" y="2525068"/>
                <a:ext cx="4494394" cy="310198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altLang="zh-TW" dirty="0" smtClean="0"/>
                  <a:t>Black: </a:t>
                </a:r>
                <a:r>
                  <a:rPr lang="en-US" altLang="zh-TW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/>
                  <a:t>) </a:t>
                </a:r>
                <a:endParaRPr lang="en-US" altLang="zh-TW" dirty="0" smtClean="0"/>
              </a:p>
              <a:p>
                <a:r>
                  <a:rPr lang="en-US" altLang="zh-TW" dirty="0" smtClean="0">
                    <a:solidFill>
                      <a:srgbClr val="FF0000"/>
                    </a:solidFill>
                  </a:rPr>
                  <a:t>Red</a:t>
                </a:r>
                <a:r>
                  <a:rPr lang="en-US" altLang="zh-TW" dirty="0" smtClean="0"/>
                  <a:t>: MI(x</a:t>
                </a:r>
                <a:r>
                  <a:rPr lang="en-US" altLang="zh-TW" dirty="0"/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 smtClean="0">
                    <a:solidFill>
                      <a:srgbClr val="0070C0"/>
                    </a:solidFill>
                  </a:rPr>
                  <a:t>Blue</a:t>
                </a:r>
                <a:r>
                  <a:rPr lang="en-US" altLang="zh-TW" dirty="0" smtClean="0"/>
                  <a:t>: MI(v,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/>
                  <a:t>)</a:t>
                </a:r>
              </a:p>
              <a:p>
                <a:r>
                  <a:rPr lang="en-US" altLang="zh-TW" dirty="0"/>
                  <a:t>{x, v}, x, v were all divide into 25 state</a:t>
                </a:r>
                <a:r>
                  <a:rPr lang="en-US" altLang="zh-TW" dirty="0" smtClean="0"/>
                  <a:t>.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b="1" dirty="0" smtClean="0">
                    <a:solidFill>
                      <a:schemeClr val="tx1"/>
                    </a:solidFill>
                  </a:rPr>
                  <a:t>MI curve were minus by mean </a:t>
                </a:r>
                <a:r>
                  <a:rPr lang="en-US" altLang="zh-TW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b="1" dirty="0" smtClean="0">
                    <a:solidFill>
                      <a:schemeClr val="tx1"/>
                    </a:solidFill>
                  </a:rPr>
                  <a:t>of </a:t>
                </a:r>
                <a:r>
                  <a:rPr lang="en-US" altLang="zh-TW" b="1" dirty="0" err="1" smtClean="0">
                    <a:solidFill>
                      <a:schemeClr val="tx1"/>
                    </a:solidFill>
                  </a:rPr>
                  <a:t>shuffle_MI</a:t>
                </a:r>
                <a:r>
                  <a:rPr lang="en-US" altLang="zh-TW" b="1" dirty="0" smtClean="0">
                    <a:solidFill>
                      <a:schemeClr val="tx1"/>
                    </a:solidFill>
                  </a:rPr>
                  <a:t> before plotted out.</a:t>
                </a:r>
                <a:endParaRPr lang="en-US" altLang="zh-TW" b="1" dirty="0" smtClean="0"/>
              </a:p>
              <a:p>
                <a:r>
                  <a:rPr lang="en-US" altLang="zh-TW" dirty="0" smtClean="0"/>
                  <a:t>Some of </a:t>
                </a:r>
                <a:r>
                  <a:rPr lang="en-US" altLang="zh-TW" b="1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b="1" dirty="0" smtClean="0"/>
                  <a:t>) </a:t>
                </a:r>
                <a:r>
                  <a:rPr lang="en-US" altLang="zh-TW" dirty="0" smtClean="0"/>
                  <a:t>seem greater than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MI(x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 smtClean="0"/>
                  <a:t>+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.</a:t>
                </a: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9344" y="2525066"/>
                <a:ext cx="4494979" cy="3101983"/>
              </a:xfrm>
              <a:blipFill>
                <a:blip r:embed="rId2"/>
                <a:stretch>
                  <a:fillRect l="-814" t="-9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7272756" y="5800498"/>
            <a:ext cx="3572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190823exp ‘MB’</a:t>
            </a:r>
          </a:p>
        </p:txBody>
      </p:sp>
      <p:pic>
        <p:nvPicPr>
          <p:cNvPr id="6" name="內容版面配置區 14" descr="Figur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39392" r="62005" b="37897"/>
          <a:stretch/>
        </p:blipFill>
        <p:spPr>
          <a:xfrm>
            <a:off x="6239222" y="2132856"/>
            <a:ext cx="5048793" cy="3476034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3" b="67883"/>
          <a:stretch/>
        </p:blipFill>
        <p:spPr>
          <a:xfrm>
            <a:off x="9093218" y="116632"/>
            <a:ext cx="2663303" cy="16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8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Previous results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41" t="35992" r="61860" b="40164"/>
          <a:stretch/>
        </p:blipFill>
        <p:spPr>
          <a:xfrm>
            <a:off x="5512059" y="2469224"/>
            <a:ext cx="6308767" cy="30323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1079204" y="2525067"/>
                <a:ext cx="4494394" cy="3101983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altLang="zh-TW" dirty="0" smtClean="0">
                    <a:solidFill>
                      <a:srgbClr val="BB01AE"/>
                    </a:solidFill>
                  </a:rPr>
                  <a:t>Magenta</a:t>
                </a:r>
                <a:r>
                  <a:rPr lang="en-US" altLang="zh-TW" dirty="0" smtClean="0"/>
                  <a:t>: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MI(x,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/>
                  <a:t>+ </a:t>
                </a:r>
                <a:r>
                  <a:rPr lang="en-US" altLang="zh-TW" dirty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>
                    <a:solidFill>
                      <a:srgbClr val="0070C0"/>
                    </a:solidFill>
                  </a:rPr>
                  <a:t>)</a:t>
                </a:r>
                <a:endParaRPr lang="en-US" altLang="zh-TW" dirty="0" smtClean="0"/>
              </a:p>
              <a:p>
                <a:r>
                  <a:rPr lang="en-US" altLang="zh-TW" dirty="0" smtClean="0"/>
                  <a:t>{</a:t>
                </a:r>
                <a:r>
                  <a:rPr lang="en-US" altLang="zh-TW" dirty="0"/>
                  <a:t>x, v}, x, v were all divide into 25 state</a:t>
                </a:r>
                <a:r>
                  <a:rPr lang="en-US" altLang="zh-TW" dirty="0" smtClean="0"/>
                  <a:t>.</a:t>
                </a:r>
                <a:endParaRPr lang="en-US" altLang="zh-TW" dirty="0" smtClean="0">
                  <a:solidFill>
                    <a:schemeClr val="tx1"/>
                  </a:solidFill>
                </a:endParaRPr>
              </a:p>
              <a:p>
                <a:r>
                  <a:rPr lang="en-US" altLang="zh-TW" dirty="0" smtClean="0">
                    <a:solidFill>
                      <a:schemeClr val="tx1"/>
                    </a:solidFill>
                  </a:rPr>
                  <a:t>MI curve </a:t>
                </a:r>
                <a:r>
                  <a:rPr lang="en-US" altLang="zh-TW" b="1" dirty="0" smtClean="0">
                    <a:solidFill>
                      <a:schemeClr val="tx1"/>
                    </a:solidFill>
                  </a:rPr>
                  <a:t>on longer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minus by mean </a:t>
                </a:r>
                <a:r>
                  <a:rPr lang="en-US" altLang="zh-TW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of </a:t>
                </a:r>
                <a:r>
                  <a:rPr lang="en-US" altLang="zh-TW" dirty="0" err="1" smtClean="0">
                    <a:solidFill>
                      <a:schemeClr val="tx1"/>
                    </a:solidFill>
                  </a:rPr>
                  <a:t>shuffle_MI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 before plotted out.</a:t>
                </a:r>
                <a:endParaRPr lang="en-US" altLang="zh-TW" dirty="0" smtClean="0"/>
              </a:p>
              <a:p>
                <a:r>
                  <a:rPr lang="en-US" altLang="zh-TW" dirty="0" smtClean="0"/>
                  <a:t>Some of </a:t>
                </a:r>
                <a:r>
                  <a:rPr lang="en-US" altLang="zh-TW" b="1" dirty="0"/>
                  <a:t>MI({x, v}, </a:t>
                </a:r>
                <a14:m>
                  <m:oMath xmlns:m="http://schemas.openxmlformats.org/officeDocument/2006/math">
                    <m:r>
                      <a:rPr lang="zh-TW" altLang="en-US" b="1" i="1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altLang="zh-TW" b="1" dirty="0" smtClean="0"/>
                  <a:t>) </a:t>
                </a:r>
                <a:r>
                  <a:rPr lang="en-US" altLang="zh-TW" dirty="0" smtClean="0"/>
                  <a:t>are</a:t>
                </a:r>
                <a:r>
                  <a:rPr lang="en-US" altLang="zh-TW" b="1" dirty="0" smtClean="0"/>
                  <a:t> still</a:t>
                </a:r>
                <a:r>
                  <a:rPr lang="en-US" altLang="zh-TW" dirty="0" smtClean="0"/>
                  <a:t> greater than </a:t>
                </a:r>
                <a:r>
                  <a:rPr lang="en-US" altLang="zh-TW" dirty="0" smtClean="0">
                    <a:solidFill>
                      <a:srgbClr val="FF0000"/>
                    </a:solidFill>
                  </a:rPr>
                  <a:t>MI(x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FF0000"/>
                    </a:solidFill>
                  </a:rPr>
                  <a:t>) </a:t>
                </a:r>
                <a:r>
                  <a:rPr lang="en-US" altLang="zh-TW" dirty="0" smtClean="0"/>
                  <a:t>+ </a:t>
                </a:r>
                <a:r>
                  <a:rPr lang="en-US" altLang="zh-TW" dirty="0" smtClean="0">
                    <a:solidFill>
                      <a:srgbClr val="0070C0"/>
                    </a:solidFill>
                  </a:rPr>
                  <a:t>MI(v,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TW" dirty="0" smtClean="0">
                    <a:solidFill>
                      <a:srgbClr val="0070C0"/>
                    </a:solidFill>
                  </a:rPr>
                  <a:t>)</a:t>
                </a:r>
                <a:r>
                  <a:rPr lang="en-US" altLang="zh-TW" dirty="0" smtClean="0">
                    <a:solidFill>
                      <a:schemeClr val="tx1"/>
                    </a:solidFill>
                  </a:rPr>
                  <a:t>!!</a:t>
                </a:r>
              </a:p>
              <a:p>
                <a:pPr marL="0" indent="0">
                  <a:buNone/>
                </a:pPr>
                <a:endParaRPr lang="en-US" altLang="zh-TW" dirty="0">
                  <a:solidFill>
                    <a:schemeClr val="tx1"/>
                  </a:solidFill>
                </a:endParaRPr>
              </a:p>
              <a:p>
                <a:endParaRPr lang="en-US" altLang="zh-TW" dirty="0" smtClean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6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79344" y="2525066"/>
                <a:ext cx="4494979" cy="3101983"/>
              </a:xfrm>
              <a:blipFill>
                <a:blip r:embed="rId4"/>
                <a:stretch>
                  <a:fillRect l="-814" t="-982" r="-14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7879346" y="5627049"/>
            <a:ext cx="357206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smtClean="0"/>
              <a:t>190823exp ‘MB’</a:t>
            </a:r>
          </a:p>
        </p:txBody>
      </p:sp>
      <p:pic>
        <p:nvPicPr>
          <p:cNvPr id="7" name="內容版面配置區 14" descr="Fig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1" t="39392" r="62005" b="37897"/>
          <a:stretch/>
        </p:blipFill>
        <p:spPr>
          <a:xfrm>
            <a:off x="1263261" y="4656817"/>
            <a:ext cx="2437398" cy="1678119"/>
          </a:xfrm>
          <a:prstGeom prst="rect">
            <a:avLst/>
          </a:prstGeom>
        </p:spPr>
      </p:pic>
      <p:sp>
        <p:nvSpPr>
          <p:cNvPr id="3" name="向右箭號 2"/>
          <p:cNvSpPr/>
          <p:nvPr/>
        </p:nvSpPr>
        <p:spPr>
          <a:xfrm rot="20352087">
            <a:off x="3917084" y="4989498"/>
            <a:ext cx="1582410" cy="7078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內容版面配置區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3" b="67883"/>
          <a:stretch/>
        </p:blipFill>
        <p:spPr>
          <a:xfrm>
            <a:off x="9092175" y="404664"/>
            <a:ext cx="2663303" cy="163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68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Other similar results</a:t>
            </a:r>
            <a:endParaRPr lang="zh-TW" altLang="en-US" dirty="0"/>
          </a:p>
        </p:txBody>
      </p:sp>
      <p:pic>
        <p:nvPicPr>
          <p:cNvPr id="6" name="內容版面配置區 5" descr="three_mix_0421_HMM_UD_G4.5_5min_Br50_Q100.tif - Windows 相片檢視器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12" t="46744" r="38611" b="17825"/>
          <a:stretch/>
        </p:blipFill>
        <p:spPr>
          <a:xfrm>
            <a:off x="362350" y="2479107"/>
            <a:ext cx="2057132" cy="1099039"/>
          </a:xfrm>
        </p:spPr>
      </p:pic>
      <p:sp>
        <p:nvSpPr>
          <p:cNvPr id="7" name="矩形 6"/>
          <p:cNvSpPr/>
          <p:nvPr/>
        </p:nvSpPr>
        <p:spPr>
          <a:xfrm>
            <a:off x="448347" y="3766150"/>
            <a:ext cx="197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191208exp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2712104" y="2558211"/>
            <a:ext cx="4602144" cy="2790517"/>
            <a:chOff x="2501442" y="2294440"/>
            <a:chExt cx="4852605" cy="2882575"/>
          </a:xfrm>
        </p:grpSpPr>
        <p:pic>
          <p:nvPicPr>
            <p:cNvPr id="8" name="圖片 7" descr="three_mix_0421_HMM_RL_G4.5_5min_Br50_Q100.tif - Windows 相片檢視器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505" t="17079" r="3581" b="21575"/>
            <a:stretch/>
          </p:blipFill>
          <p:spPr>
            <a:xfrm>
              <a:off x="2505805" y="2347194"/>
              <a:ext cx="4761430" cy="2417181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4277218" y="4795499"/>
              <a:ext cx="1286342" cy="3815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 smtClean="0"/>
                <a:t>191219exp</a:t>
              </a:r>
            </a:p>
          </p:txBody>
        </p:sp>
        <p:pic>
          <p:nvPicPr>
            <p:cNvPr id="12" name="圖片 11" descr="three_mix_0421_HMM_UD_G4.5_5min_Br50_Q100.tif - Windows 相片檢視器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80" t="35192" r="21466" b="19591"/>
            <a:stretch/>
          </p:blipFill>
          <p:spPr>
            <a:xfrm>
              <a:off x="4886520" y="3529407"/>
              <a:ext cx="2467527" cy="1203843"/>
            </a:xfrm>
            <a:prstGeom prst="rect">
              <a:avLst/>
            </a:prstGeom>
          </p:spPr>
        </p:pic>
        <p:pic>
          <p:nvPicPr>
            <p:cNvPr id="14" name="圖片 13" descr="three_mix_1209_HMM_UD_G4.5_5min_Br50_Q100.tif - Windows 相片檢視器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36" t="30433" r="41731" b="41406"/>
            <a:stretch/>
          </p:blipFill>
          <p:spPr>
            <a:xfrm>
              <a:off x="2501442" y="2294440"/>
              <a:ext cx="2385078" cy="1203843"/>
            </a:xfrm>
            <a:prstGeom prst="rect">
              <a:avLst/>
            </a:prstGeom>
          </p:spPr>
        </p:pic>
      </p:grpSp>
      <p:pic>
        <p:nvPicPr>
          <p:cNvPr id="21" name="圖片 20" descr="three_mix_1209_HMM_UL_DR_G4.5_5min_Br50_Q100.tif - Windows 相片檢視器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04" t="42993" r="39207" b="34002"/>
          <a:stretch/>
        </p:blipFill>
        <p:spPr>
          <a:xfrm>
            <a:off x="7783085" y="2345511"/>
            <a:ext cx="3156027" cy="1529861"/>
          </a:xfrm>
          <a:prstGeom prst="rect">
            <a:avLst/>
          </a:prstGeom>
        </p:spPr>
      </p:pic>
      <p:pic>
        <p:nvPicPr>
          <p:cNvPr id="22" name="圖片 21" descr="three_mix_1209_HMM_RL_G4.5_5min_Br50_Q100.tif - Windows 相片檢視器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10" t="41803" r="30914" b="24748"/>
          <a:stretch/>
        </p:blipFill>
        <p:spPr>
          <a:xfrm>
            <a:off x="7783085" y="3875372"/>
            <a:ext cx="3071081" cy="160223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8375531" y="5562711"/>
            <a:ext cx="19711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200119exp</a:t>
            </a:r>
          </a:p>
        </p:txBody>
      </p:sp>
    </p:spTree>
    <p:extLst>
      <p:ext uri="{BB962C8B-B14F-4D97-AF65-F5344CB8AC3E}">
        <p14:creationId xmlns:p14="http://schemas.microsoft.com/office/powerpoint/2010/main" val="3047634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Other similar results</a:t>
            </a:r>
            <a:endParaRPr lang="zh-TW" altLang="en-US" dirty="0"/>
          </a:p>
        </p:txBody>
      </p:sp>
      <p:grpSp>
        <p:nvGrpSpPr>
          <p:cNvPr id="20" name="群組 19"/>
          <p:cNvGrpSpPr/>
          <p:nvPr/>
        </p:nvGrpSpPr>
        <p:grpSpPr>
          <a:xfrm>
            <a:off x="6306194" y="2441923"/>
            <a:ext cx="5025615" cy="3060765"/>
            <a:chOff x="7379841" y="2307531"/>
            <a:chExt cx="4683202" cy="2670014"/>
          </a:xfrm>
        </p:grpSpPr>
        <p:pic>
          <p:nvPicPr>
            <p:cNvPr id="16" name="圖片 15" descr="three_mix_0224_HMM_UR_DL_G4.5_5min_Q100_6.5mW.tif - Windows 相片檢視器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58" t="40613" r="35818" b="36514"/>
            <a:stretch/>
          </p:blipFill>
          <p:spPr>
            <a:xfrm>
              <a:off x="7379841" y="2319322"/>
              <a:ext cx="2308832" cy="1151089"/>
            </a:xfrm>
            <a:prstGeom prst="rect">
              <a:avLst/>
            </a:prstGeom>
          </p:spPr>
        </p:pic>
        <p:pic>
          <p:nvPicPr>
            <p:cNvPr id="17" name="圖片 16" descr="three_mix_0224_HMM_UR_DL_G2.5_5min_Q100_6.5mW.tif - Windows 相片檢視器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394" t="38762" r="29471" b="34399"/>
            <a:stretch/>
          </p:blipFill>
          <p:spPr>
            <a:xfrm>
              <a:off x="7379841" y="3414198"/>
              <a:ext cx="2379171" cy="1195474"/>
            </a:xfrm>
            <a:prstGeom prst="rect">
              <a:avLst/>
            </a:prstGeom>
          </p:spPr>
        </p:pic>
        <p:pic>
          <p:nvPicPr>
            <p:cNvPr id="18" name="圖片 17" descr="three_mix_0224_HMM_UD_G4.5_5min_Q100_6.5mW.tif - Windows 相片檢視器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644" t="47884" r="17500" b="26203"/>
            <a:stretch/>
          </p:blipFill>
          <p:spPr>
            <a:xfrm>
              <a:off x="9637972" y="2307531"/>
              <a:ext cx="2425071" cy="114810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8975168" y="4655364"/>
              <a:ext cx="1971392" cy="32218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/>
                <a:t>190225exp</a:t>
              </a:r>
            </a:p>
          </p:txBody>
        </p:sp>
      </p:grpSp>
      <p:pic>
        <p:nvPicPr>
          <p:cNvPr id="4" name="內容版面配置區 3" descr="three_mix_0224_HMM_RL_G4.5_5min_Q100_6.5mW.tif - Windows 相片檢視器"/>
          <p:cNvPicPr>
            <a:picLocks noGrp="1" noChangeAspect="1"/>
          </p:cNvPicPr>
          <p:nvPr>
            <p:ph idx="1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29" t="32005" r="17739" b="32848"/>
          <a:stretch/>
        </p:blipFill>
        <p:spPr>
          <a:xfrm>
            <a:off x="808276" y="2190104"/>
            <a:ext cx="2500433" cy="1319550"/>
          </a:xfrm>
        </p:spPr>
      </p:pic>
      <p:pic>
        <p:nvPicPr>
          <p:cNvPr id="9" name="圖片 8" descr="three_mix_0224_HMM_UR_DL_G2.5_5min_Q100_6.5mW.tif - Windows 相片檢視器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3" t="36382" r="27884" b="33738"/>
          <a:stretch/>
        </p:blipFill>
        <p:spPr>
          <a:xfrm>
            <a:off x="3314269" y="2257284"/>
            <a:ext cx="2447174" cy="1215678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793011" y="3472963"/>
            <a:ext cx="5031394" cy="2932609"/>
            <a:chOff x="735705" y="3365607"/>
            <a:chExt cx="4396153" cy="2583986"/>
          </a:xfrm>
        </p:grpSpPr>
        <p:pic>
          <p:nvPicPr>
            <p:cNvPr id="5" name="圖片 4" descr="three_mix_0224_HMM_UL_DR_G4.5_5min_Q100_6.5mW.tif - Windows 相片檢視器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4" t="37837" r="45048" b="28846"/>
            <a:stretch/>
          </p:blipFill>
          <p:spPr>
            <a:xfrm>
              <a:off x="735705" y="3365607"/>
              <a:ext cx="4396153" cy="2215661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1706199" y="5624167"/>
              <a:ext cx="2982701" cy="3254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dirty="0" smtClean="0"/>
                <a:t>190229exp (unsorted)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664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Fake spike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62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 = original HMM trajectory shifting </a:t>
            </a:r>
          </a:p>
          <a:p>
            <a:r>
              <a:rPr lang="en-US" altLang="zh-TW" dirty="0" smtClean="0"/>
              <a:t>Response(r) = </a:t>
            </a:r>
            <a:r>
              <a:rPr lang="en-US" altLang="zh-TW" dirty="0" err="1" smtClean="0"/>
              <a:t>poissrnd</a:t>
            </a:r>
            <a:r>
              <a:rPr lang="en-US" altLang="zh-TW" dirty="0" smtClean="0"/>
              <a:t>(abs(x(t-1)^3*v(t))); </a:t>
            </a:r>
            <a:endParaRPr lang="en-US" altLang="zh-TW" dirty="0"/>
          </a:p>
          <a:p>
            <a:r>
              <a:rPr lang="en-US" altLang="zh-TW" dirty="0" smtClean="0"/>
              <a:t>Divide </a:t>
            </a:r>
            <a:r>
              <a:rPr lang="en-US" altLang="zh-TW" dirty="0" smtClean="0"/>
              <a:t>Response in to four states by</a:t>
            </a:r>
            <a:r>
              <a:rPr lang="en-US" altLang="zh-TW" dirty="0" smtClean="0"/>
              <a:t>: </a:t>
            </a:r>
          </a:p>
          <a:p>
            <a:pPr marL="400050" lvl="2" indent="0">
              <a:buNone/>
            </a:pPr>
            <a:r>
              <a:rPr lang="en-US" altLang="zh-TW" dirty="0" smtClean="0"/>
              <a:t>mean(r)+[</a:t>
            </a:r>
            <a:r>
              <a:rPr lang="en-US" altLang="zh-TW" dirty="0" err="1" smtClean="0"/>
              <a:t>std</a:t>
            </a:r>
            <a:r>
              <a:rPr lang="en-US" altLang="zh-TW" dirty="0" smtClean="0"/>
              <a:t>(r),  2*</a:t>
            </a:r>
            <a:r>
              <a:rPr lang="en-US" altLang="zh-TW" dirty="0" err="1" smtClean="0"/>
              <a:t>std</a:t>
            </a:r>
            <a:r>
              <a:rPr lang="en-US" altLang="zh-TW" dirty="0" smtClean="0"/>
              <a:t>(r) ,  3*</a:t>
            </a:r>
            <a:r>
              <a:rPr lang="en-US" altLang="zh-TW" dirty="0" err="1" smtClean="0"/>
              <a:t>std</a:t>
            </a:r>
            <a:r>
              <a:rPr lang="en-US" altLang="zh-TW" dirty="0" smtClean="0"/>
              <a:t>(r) ]</a:t>
            </a:r>
            <a:endParaRPr lang="en-US" altLang="zh-TW" dirty="0" smtClean="0"/>
          </a:p>
          <a:p>
            <a:r>
              <a:rPr lang="en-US" altLang="zh-TW" dirty="0" smtClean="0"/>
              <a:t>So that the state distribution would close to firing rate (state 0 dominant)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 smtClean="0"/>
              <a:t> </a:t>
            </a:r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30977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601</Words>
  <Application>Microsoft Office PowerPoint</Application>
  <PresentationFormat>自訂</PresentationFormat>
  <Paragraphs>114</Paragraphs>
  <Slides>23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24" baseType="lpstr">
      <vt:lpstr>Office 佈景主題</vt:lpstr>
      <vt:lpstr>MI({x, v}, γ)  &gt; MI(x, γ) + MI(v, γ)</vt:lpstr>
      <vt:lpstr>Previous Slides</vt:lpstr>
      <vt:lpstr>MI({x, v}, γ)</vt:lpstr>
      <vt:lpstr>Previous results</vt:lpstr>
      <vt:lpstr>Previous results</vt:lpstr>
      <vt:lpstr>Other similar results</vt:lpstr>
      <vt:lpstr>Other similar results</vt:lpstr>
      <vt:lpstr>Fake spike</vt:lpstr>
      <vt:lpstr>PowerPoint 簡報</vt:lpstr>
      <vt:lpstr>MI({x, v}, γ)  &gt; MI(x, γ) + MI(v, γ)</vt:lpstr>
      <vt:lpstr>Z is always negative</vt:lpstr>
      <vt:lpstr>200229exp</vt:lpstr>
      <vt:lpstr>Exceeding case</vt:lpstr>
      <vt:lpstr>Equal case</vt:lpstr>
      <vt:lpstr>PowerPoint 簡報</vt:lpstr>
      <vt:lpstr>MI({x, v}, γ)  &gt; MI(x, γ) + MI(v, γ)</vt:lpstr>
      <vt:lpstr>PowerPoint 簡報</vt:lpstr>
      <vt:lpstr>Z is always negative</vt:lpstr>
      <vt:lpstr>Compare with  </vt:lpstr>
      <vt:lpstr>PowerPoint 簡報</vt:lpstr>
      <vt:lpstr>PowerPoint 簡報</vt:lpstr>
      <vt:lpstr>PowerPoint 簡報</vt:lpstr>
      <vt:lpstr>The meaning of z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Previous Slides</dc:title>
  <dc:creator>USER</dc:creator>
  <cp:lastModifiedBy>USER</cp:lastModifiedBy>
  <cp:revision>8</cp:revision>
  <dcterms:created xsi:type="dcterms:W3CDTF">2020-05-09T15:44:24Z</dcterms:created>
  <dcterms:modified xsi:type="dcterms:W3CDTF">2020-05-09T17:10:56Z</dcterms:modified>
</cp:coreProperties>
</file>